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Practice to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Leveraging IVE education to influence policy change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60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endParaRPr lang="en-US" dirty="0"/>
          </a:p>
          <a:p>
            <a:r>
              <a:rPr lang="en-US" dirty="0" smtClean="0"/>
              <a:t>IV-E training description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Project description</a:t>
            </a:r>
          </a:p>
          <a:p>
            <a:endParaRPr lang="en-US" dirty="0"/>
          </a:p>
          <a:p>
            <a:r>
              <a:rPr lang="en-US" dirty="0" smtClean="0"/>
              <a:t>Discussion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2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79552"/>
            <a:ext cx="8596668" cy="1320800"/>
          </a:xfrm>
        </p:spPr>
        <p:txBody>
          <a:bodyPr/>
          <a:lstStyle/>
          <a:p>
            <a:r>
              <a:rPr lang="en-US" dirty="0" smtClean="0"/>
              <a:t>Chisago County, MN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Liz Dodge, MSW</a:t>
            </a:r>
          </a:p>
          <a:p>
            <a:pPr marL="0" indent="0">
              <a:buNone/>
            </a:pPr>
            <a:r>
              <a:rPr lang="en-US" dirty="0" smtClean="0"/>
              <a:t>Social Services Director</a:t>
            </a:r>
          </a:p>
          <a:p>
            <a:pPr marL="0" indent="0">
              <a:buNone/>
            </a:pPr>
            <a:r>
              <a:rPr lang="en-US" dirty="0" smtClean="0"/>
              <a:t>Chisago County Health &amp; Human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Chisago County</a:t>
            </a:r>
          </a:p>
          <a:p>
            <a:r>
              <a:rPr lang="en-US" dirty="0" smtClean="0"/>
              <a:t>Population 54,000 (2014)</a:t>
            </a:r>
          </a:p>
          <a:p>
            <a:r>
              <a:rPr lang="en-US" dirty="0" smtClean="0"/>
              <a:t>Non-metro</a:t>
            </a:r>
          </a:p>
          <a:p>
            <a:r>
              <a:rPr lang="en-US" dirty="0" smtClean="0"/>
              <a:t>White, Swedish immigrant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MACSSA (MN Association of County Social Service Administrators) member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44" y="319314"/>
            <a:ext cx="5196115" cy="38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8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2014-2015 </a:t>
            </a:r>
            <a:r>
              <a:rPr lang="en-US" b="1" dirty="0"/>
              <a:t>Greater Minnesota Child Welfare IECMH </a:t>
            </a:r>
            <a:r>
              <a:rPr lang="en-US" b="1" dirty="0" smtClean="0"/>
              <a:t>cohort</a:t>
            </a:r>
            <a:r>
              <a:rPr lang="en-US" dirty="0"/>
              <a:t> 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to enhance </a:t>
            </a:r>
            <a:r>
              <a:rPr lang="en-US" dirty="0"/>
              <a:t>the understanding of infant and early childhood development and mental health within the context of the child welfare system. </a:t>
            </a:r>
            <a:endParaRPr lang="en-US" dirty="0" smtClean="0"/>
          </a:p>
          <a:p>
            <a:r>
              <a:rPr lang="en-US" dirty="0" smtClean="0"/>
              <a:t>Designed to promote </a:t>
            </a:r>
            <a:r>
              <a:rPr lang="en-US" dirty="0"/>
              <a:t>interdisciplinary skills and policies necessary to support the well-being of families, in particular the social emotional development of at-risk children ages birth to </a:t>
            </a:r>
            <a:r>
              <a:rPr lang="en-US" dirty="0" smtClean="0"/>
              <a:t>five</a:t>
            </a:r>
            <a:r>
              <a:rPr lang="en-US" dirty="0"/>
              <a:t>   </a:t>
            </a:r>
          </a:p>
          <a:p>
            <a:r>
              <a:rPr lang="en-US" dirty="0" smtClean="0"/>
              <a:t>The </a:t>
            </a:r>
            <a:r>
              <a:rPr lang="en-US" dirty="0"/>
              <a:t>one-year child welfare specific program includes a two-semester sequence of courses in early development (typical and atypical) including the application of research to practice, and three months of reflective consultation</a:t>
            </a:r>
          </a:p>
        </p:txBody>
      </p:sp>
    </p:spTree>
    <p:extLst>
      <p:ext uri="{BB962C8B-B14F-4D97-AF65-F5344CB8AC3E}">
        <p14:creationId xmlns:p14="http://schemas.microsoft.com/office/powerpoint/2010/main" val="326487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IECMH Project Proposal: Policy consideration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North Star </a:t>
            </a:r>
            <a:r>
              <a:rPr lang="en-US" b="1" dirty="0" smtClean="0"/>
              <a:t>care (MN kinship/foster care/guardianship  </a:t>
            </a:r>
            <a:r>
              <a:rPr lang="en-US" b="1" dirty="0"/>
              <a:t>does not provide as much resources as needed for 0-5 care ,  </a:t>
            </a:r>
            <a:endParaRPr lang="en-US" dirty="0"/>
          </a:p>
          <a:p>
            <a:r>
              <a:rPr lang="en-US" dirty="0"/>
              <a:t>Increasing research indicates developmental strategies can have long term benefits to high risk child welfare infants and toddlers</a:t>
            </a:r>
          </a:p>
          <a:p>
            <a:r>
              <a:rPr lang="en-US" dirty="0"/>
              <a:t>Quality rating and quality indictors are being promoted </a:t>
            </a:r>
          </a:p>
          <a:p>
            <a:r>
              <a:rPr lang="en-US" dirty="0"/>
              <a:t>Start seeing young children and help parents and children stay connected</a:t>
            </a:r>
          </a:p>
          <a:p>
            <a:r>
              <a:rPr lang="en-US" dirty="0" smtClean="0"/>
              <a:t>Basic </a:t>
            </a:r>
            <a:r>
              <a:rPr lang="en-US" dirty="0"/>
              <a:t>sliding fee and </a:t>
            </a:r>
            <a:r>
              <a:rPr lang="en-US" dirty="0" smtClean="0"/>
              <a:t>TANF </a:t>
            </a:r>
            <a:r>
              <a:rPr lang="en-US" dirty="0"/>
              <a:t>funded child care is designed as a caregiver work support , but is being used as the tool for incentivizing quality early childhood caregiving</a:t>
            </a:r>
          </a:p>
          <a:p>
            <a:r>
              <a:rPr lang="en-US" dirty="0"/>
              <a:t>Resources are not currently integrated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1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Proposed solution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Using Child Care Assistance Program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Exclude children eligible for North Star from work requirements for childcare subsidies,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Require use of </a:t>
            </a:r>
            <a:r>
              <a:rPr lang="en-US" dirty="0"/>
              <a:t>licensed QRS providers to pay childcare for foster parents , especially targeting relative custodians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Create an entitlement </a:t>
            </a:r>
            <a:r>
              <a:rPr lang="en-US" dirty="0"/>
              <a:t>to subsidy if enrolled ,similar to MFIP teen parent auto eligibility.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5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 Practice to policy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the problem :  Research and experts</a:t>
            </a:r>
          </a:p>
          <a:p>
            <a:r>
              <a:rPr lang="en-US" dirty="0" smtClean="0"/>
              <a:t>Assemble evidence:  Research, interdisciplinary exchange, expert, homework</a:t>
            </a:r>
          </a:p>
          <a:p>
            <a:r>
              <a:rPr lang="en-US" dirty="0" smtClean="0"/>
              <a:t>Broad sweep of participants :  minimizing the barriers to attendance</a:t>
            </a:r>
          </a:p>
          <a:p>
            <a:r>
              <a:rPr lang="en-US" dirty="0" smtClean="0"/>
              <a:t>Build in proposal development : Expectations research to application</a:t>
            </a:r>
          </a:p>
          <a:p>
            <a:r>
              <a:rPr lang="en-US" dirty="0" smtClean="0"/>
              <a:t>Ongoing support through connections and networking :  Sharing materials, invitation to speak to next cohort, virtual connectivity</a:t>
            </a:r>
          </a:p>
          <a:p>
            <a:r>
              <a:rPr lang="en-US" dirty="0" smtClean="0"/>
              <a:t>Experiences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4689343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257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From Practice to Policy</vt:lpstr>
      <vt:lpstr>Outline  </vt:lpstr>
      <vt:lpstr>Chisago County, MN </vt:lpstr>
      <vt:lpstr>2014-2015 Greater Minnesota Child Welfare IECMH cohort   </vt:lpstr>
      <vt:lpstr>IECMH Project Proposal: Policy consideration  </vt:lpstr>
      <vt:lpstr>Proposed solution </vt:lpstr>
      <vt:lpstr>Discussion:  Practice to policy process</vt:lpstr>
    </vt:vector>
  </TitlesOfParts>
  <Company>Chisago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Practice to Policy</dc:title>
  <dc:creator>Liz M. Dodge</dc:creator>
  <cp:lastModifiedBy>Traci L LaLiberte PhD</cp:lastModifiedBy>
  <cp:revision>10</cp:revision>
  <dcterms:created xsi:type="dcterms:W3CDTF">2015-05-29T09:50:57Z</dcterms:created>
  <dcterms:modified xsi:type="dcterms:W3CDTF">2015-05-29T13:40:01Z</dcterms:modified>
</cp:coreProperties>
</file>