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2"/>
  </p:notesMasterIdLst>
  <p:handoutMasterIdLst>
    <p:handoutMasterId r:id="rId33"/>
  </p:handoutMasterIdLst>
  <p:sldIdLst>
    <p:sldId id="261" r:id="rId2"/>
    <p:sldId id="392" r:id="rId3"/>
    <p:sldId id="404" r:id="rId4"/>
    <p:sldId id="401" r:id="rId5"/>
    <p:sldId id="398" r:id="rId6"/>
    <p:sldId id="402" r:id="rId7"/>
    <p:sldId id="393" r:id="rId8"/>
    <p:sldId id="396" r:id="rId9"/>
    <p:sldId id="397" r:id="rId10"/>
    <p:sldId id="403" r:id="rId11"/>
    <p:sldId id="406" r:id="rId12"/>
    <p:sldId id="399" r:id="rId13"/>
    <p:sldId id="405" r:id="rId14"/>
    <p:sldId id="424" r:id="rId15"/>
    <p:sldId id="407" r:id="rId16"/>
    <p:sldId id="408" r:id="rId17"/>
    <p:sldId id="409" r:id="rId18"/>
    <p:sldId id="421" r:id="rId19"/>
    <p:sldId id="422" r:id="rId20"/>
    <p:sldId id="413" r:id="rId21"/>
    <p:sldId id="414" r:id="rId22"/>
    <p:sldId id="383" r:id="rId23"/>
    <p:sldId id="410" r:id="rId24"/>
    <p:sldId id="387" r:id="rId25"/>
    <p:sldId id="417" r:id="rId26"/>
    <p:sldId id="425" r:id="rId27"/>
    <p:sldId id="370" r:id="rId28"/>
    <p:sldId id="416" r:id="rId29"/>
    <p:sldId id="423" r:id="rId30"/>
    <p:sldId id="376" r:id="rId3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F31"/>
    <a:srgbClr val="948151"/>
    <a:srgbClr val="CDB97D"/>
    <a:srgbClr val="002B5E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829" autoAdjust="0"/>
    <p:restoredTop sz="86679" autoAdjust="0"/>
  </p:normalViewPr>
  <p:slideViewPr>
    <p:cSldViewPr snapToGrid="0">
      <p:cViewPr varScale="1">
        <p:scale>
          <a:sx n="52" d="100"/>
          <a:sy n="52" d="100"/>
        </p:scale>
        <p:origin x="25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325B97-ED6D-4011-B99B-180BA9F3DF6A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F6705F-7F53-47EF-894E-6A9D613D1497}" type="asst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Calibri" panose="020F0502020204030204" pitchFamily="34" charset="0"/>
            </a:rPr>
            <a:t>Child Welfare Training Program</a:t>
          </a:r>
          <a:endParaRPr lang="en-US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2B0F2CA-00EB-41AE-8E77-7DE172EA09F9}" type="parTrans" cxnId="{5538298D-0352-4739-A99D-4B09ED323C11}">
      <dgm:prSet/>
      <dgm:spPr/>
      <dgm:t>
        <a:bodyPr/>
        <a:lstStyle/>
        <a:p>
          <a:endParaRPr lang="en-US"/>
        </a:p>
      </dgm:t>
    </dgm:pt>
    <dgm:pt modelId="{15AB5CBC-6695-4CBE-B289-2E0D40756A16}" type="sibTrans" cxnId="{5538298D-0352-4739-A99D-4B09ED323C11}">
      <dgm:prSet/>
      <dgm:spPr/>
      <dgm:t>
        <a:bodyPr/>
        <a:lstStyle/>
        <a:p>
          <a:endParaRPr lang="en-US"/>
        </a:p>
      </dgm:t>
    </dgm:pt>
    <dgm:pt modelId="{F88A25A3-5201-4FD0-B4B1-0760242B08EE}" type="asst">
      <dgm:prSet phldrT="[Text]"/>
      <dgm:spPr>
        <a:solidFill>
          <a:srgbClr val="00B0F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Calibri" panose="020F0502020204030204" pitchFamily="34" charset="0"/>
            </a:rPr>
            <a:t>Degree Education Programs</a:t>
          </a:r>
          <a:endParaRPr lang="en-US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529F36EC-1D2B-4D51-A62F-63B8B69457D2}" type="parTrans" cxnId="{2B330063-77B0-4F02-96B4-9A808D1DA43B}">
      <dgm:prSet/>
      <dgm:spPr/>
      <dgm:t>
        <a:bodyPr/>
        <a:lstStyle/>
        <a:p>
          <a:endParaRPr lang="en-US"/>
        </a:p>
      </dgm:t>
    </dgm:pt>
    <dgm:pt modelId="{8526530D-3F35-425A-A8CF-8CDAD94DEB1C}" type="sibTrans" cxnId="{2B330063-77B0-4F02-96B4-9A808D1DA43B}">
      <dgm:prSet/>
      <dgm:spPr/>
      <dgm:t>
        <a:bodyPr/>
        <a:lstStyle/>
        <a:p>
          <a:endParaRPr lang="en-US"/>
        </a:p>
      </dgm:t>
    </dgm:pt>
    <dgm:pt modelId="{B611C16A-3DB4-4ACC-81FA-865F2155ABC5}">
      <dgm:prSet/>
      <dgm:spPr>
        <a:solidFill>
          <a:srgbClr val="92D05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Calibri" panose="020F0502020204030204" pitchFamily="34" charset="0"/>
            </a:rPr>
            <a:t>Training &amp; Technical Assistance</a:t>
          </a:r>
          <a:endParaRPr lang="en-US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1BE5836-1403-4724-921F-E12BBA6958EF}" type="parTrans" cxnId="{60796FCF-89EE-4A29-9A64-8C9F4685EE7A}">
      <dgm:prSet/>
      <dgm:spPr/>
      <dgm:t>
        <a:bodyPr/>
        <a:lstStyle/>
        <a:p>
          <a:endParaRPr lang="en-US"/>
        </a:p>
      </dgm:t>
    </dgm:pt>
    <dgm:pt modelId="{B853A51F-67A8-40AD-8510-C33FAEEADF6B}" type="sibTrans" cxnId="{60796FCF-89EE-4A29-9A64-8C9F4685EE7A}">
      <dgm:prSet/>
      <dgm:spPr/>
      <dgm:t>
        <a:bodyPr/>
        <a:lstStyle/>
        <a:p>
          <a:endParaRPr lang="en-US"/>
        </a:p>
      </dgm:t>
    </dgm:pt>
    <dgm:pt modelId="{AEDD7440-74F4-4C25-9724-0C9B36A89308}">
      <dgm:prSet/>
      <dgm:spPr>
        <a:solidFill>
          <a:srgbClr val="92D05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Calibri" panose="020F0502020204030204" pitchFamily="34" charset="0"/>
            </a:rPr>
            <a:t>Organizational Effectiveness &amp; Practice Improvement  </a:t>
          </a:r>
          <a:endParaRPr lang="en-US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57EF1D9-4935-48DF-93B6-3A4AD0CFFCB9}" type="parTrans" cxnId="{DD90C8E2-3692-44BE-AD52-B53D24F3C9B4}">
      <dgm:prSet/>
      <dgm:spPr/>
      <dgm:t>
        <a:bodyPr/>
        <a:lstStyle/>
        <a:p>
          <a:endParaRPr lang="en-US"/>
        </a:p>
      </dgm:t>
    </dgm:pt>
    <dgm:pt modelId="{BD36CC52-9945-4923-8727-37AE6A51DBA7}" type="sibTrans" cxnId="{DD90C8E2-3692-44BE-AD52-B53D24F3C9B4}">
      <dgm:prSet/>
      <dgm:spPr/>
      <dgm:t>
        <a:bodyPr/>
        <a:lstStyle/>
        <a:p>
          <a:endParaRPr lang="en-US"/>
        </a:p>
      </dgm:t>
    </dgm:pt>
    <dgm:pt modelId="{A03B0770-2B75-48B3-87B4-ABE5E6CB428B}">
      <dgm:prSet/>
      <dgm:spPr>
        <a:solidFill>
          <a:srgbClr val="00B0F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Calibri" panose="020F0502020204030204" pitchFamily="34" charset="0"/>
            </a:rPr>
            <a:t>Undergraduate Education</a:t>
          </a:r>
          <a:endParaRPr lang="en-US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93AB624-79AD-4DB9-9058-7AC300AD40C1}" type="parTrans" cxnId="{042F4ED0-2F88-4365-9EB8-0DEFFC906553}">
      <dgm:prSet/>
      <dgm:spPr/>
      <dgm:t>
        <a:bodyPr/>
        <a:lstStyle/>
        <a:p>
          <a:endParaRPr lang="en-US"/>
        </a:p>
      </dgm:t>
    </dgm:pt>
    <dgm:pt modelId="{6E4099D4-64BF-4F60-83DA-B17453A4D203}" type="sibTrans" cxnId="{042F4ED0-2F88-4365-9EB8-0DEFFC906553}">
      <dgm:prSet/>
      <dgm:spPr/>
      <dgm:t>
        <a:bodyPr/>
        <a:lstStyle/>
        <a:p>
          <a:endParaRPr lang="en-US"/>
        </a:p>
      </dgm:t>
    </dgm:pt>
    <dgm:pt modelId="{8A3BE9F9-6F5A-4E78-97A0-661E12F318E5}">
      <dgm:prSet/>
      <dgm:spPr>
        <a:solidFill>
          <a:srgbClr val="00B0F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Calibri" panose="020F0502020204030204" pitchFamily="34" charset="0"/>
            </a:rPr>
            <a:t>Graduate Education</a:t>
          </a:r>
          <a:endParaRPr lang="en-US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9939BAD-99E6-401F-8C91-AC36079E0E0B}" type="parTrans" cxnId="{801A2B86-4ECD-40CC-A724-E12AF8E74B5D}">
      <dgm:prSet/>
      <dgm:spPr/>
      <dgm:t>
        <a:bodyPr/>
        <a:lstStyle/>
        <a:p>
          <a:endParaRPr lang="en-US"/>
        </a:p>
      </dgm:t>
    </dgm:pt>
    <dgm:pt modelId="{C199FBF5-8D1B-46FE-AB6A-7D9DCB682665}" type="sibTrans" cxnId="{801A2B86-4ECD-40CC-A724-E12AF8E74B5D}">
      <dgm:prSet/>
      <dgm:spPr/>
      <dgm:t>
        <a:bodyPr/>
        <a:lstStyle/>
        <a:p>
          <a:endParaRPr lang="en-US"/>
        </a:p>
      </dgm:t>
    </dgm:pt>
    <dgm:pt modelId="{B301009B-5720-49F8-BBB4-D2F6FA21ADFC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Calibri" panose="020F0502020204030204" pitchFamily="34" charset="0"/>
            </a:rPr>
            <a:t>Pennsylvania Child Welfare                                                                                 Education and Research Programs</a:t>
          </a:r>
          <a:endParaRPr lang="en-US" sz="24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6A1C5CE-89DF-4B50-883F-619AE1344FDF}" type="sibTrans" cxnId="{71380BB2-AB08-4280-A632-0E20B0B3E987}">
      <dgm:prSet/>
      <dgm:spPr/>
      <dgm:t>
        <a:bodyPr/>
        <a:lstStyle/>
        <a:p>
          <a:endParaRPr lang="en-US"/>
        </a:p>
      </dgm:t>
    </dgm:pt>
    <dgm:pt modelId="{EDEE40B3-1B11-4F13-8839-2396D6D57B9B}" type="parTrans" cxnId="{71380BB2-AB08-4280-A632-0E20B0B3E987}">
      <dgm:prSet/>
      <dgm:spPr/>
      <dgm:t>
        <a:bodyPr/>
        <a:lstStyle/>
        <a:p>
          <a:endParaRPr lang="en-US"/>
        </a:p>
      </dgm:t>
    </dgm:pt>
    <dgm:pt modelId="{CEF674A7-D6E9-4E93-ABBB-AB4320517A62}" type="pres">
      <dgm:prSet presAssocID="{D1325B97-ED6D-4011-B99B-180BA9F3DF6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A8BB93D-B3D8-4F26-97DD-4E4DBF77D621}" type="pres">
      <dgm:prSet presAssocID="{B301009B-5720-49F8-BBB4-D2F6FA21ADFC}" presName="hierRoot1" presStyleCnt="0">
        <dgm:presLayoutVars>
          <dgm:hierBranch val="init"/>
        </dgm:presLayoutVars>
      </dgm:prSet>
      <dgm:spPr/>
    </dgm:pt>
    <dgm:pt modelId="{C539CBD8-518F-4737-B049-1DCB2078E4E5}" type="pres">
      <dgm:prSet presAssocID="{B301009B-5720-49F8-BBB4-D2F6FA21ADFC}" presName="rootComposite1" presStyleCnt="0"/>
      <dgm:spPr/>
    </dgm:pt>
    <dgm:pt modelId="{7D7004F5-A0E5-47E9-BD57-0294460D7EDC}" type="pres">
      <dgm:prSet presAssocID="{B301009B-5720-49F8-BBB4-D2F6FA21ADFC}" presName="rootText1" presStyleLbl="node0" presStyleIdx="0" presStyleCnt="1" custScaleX="354424" custScaleY="142844" custLinFactNeighborX="92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B6AB01-C5B7-4FA8-9E7C-095D42CF4CB8}" type="pres">
      <dgm:prSet presAssocID="{B301009B-5720-49F8-BBB4-D2F6FA21ADF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180387C-18B9-4FA2-93AB-9DE808B64AC2}" type="pres">
      <dgm:prSet presAssocID="{B301009B-5720-49F8-BBB4-D2F6FA21ADFC}" presName="hierChild2" presStyleCnt="0"/>
      <dgm:spPr/>
    </dgm:pt>
    <dgm:pt modelId="{98A1E7AA-420B-4C09-A91D-83BC492EE18A}" type="pres">
      <dgm:prSet presAssocID="{B301009B-5720-49F8-BBB4-D2F6FA21ADFC}" presName="hierChild3" presStyleCnt="0"/>
      <dgm:spPr/>
    </dgm:pt>
    <dgm:pt modelId="{580CAEBD-40E3-47D0-B9F4-9E0936140FDA}" type="pres">
      <dgm:prSet presAssocID="{A2B0F2CA-00EB-41AE-8E77-7DE172EA09F9}" presName="Name111" presStyleLbl="parChTrans1D2" presStyleIdx="0" presStyleCnt="2"/>
      <dgm:spPr/>
      <dgm:t>
        <a:bodyPr/>
        <a:lstStyle/>
        <a:p>
          <a:endParaRPr lang="en-US"/>
        </a:p>
      </dgm:t>
    </dgm:pt>
    <dgm:pt modelId="{8066FC6A-8762-4FA6-8E9F-F1CDB68C8A94}" type="pres">
      <dgm:prSet presAssocID="{7AF6705F-7F53-47EF-894E-6A9D613D1497}" presName="hierRoot3" presStyleCnt="0">
        <dgm:presLayoutVars>
          <dgm:hierBranch val="init"/>
        </dgm:presLayoutVars>
      </dgm:prSet>
      <dgm:spPr/>
    </dgm:pt>
    <dgm:pt modelId="{8B946F13-3A86-4540-956F-3296049D6135}" type="pres">
      <dgm:prSet presAssocID="{7AF6705F-7F53-47EF-894E-6A9D613D1497}" presName="rootComposite3" presStyleCnt="0"/>
      <dgm:spPr/>
    </dgm:pt>
    <dgm:pt modelId="{670578F3-644B-40A4-B5D9-14C2FD4DFAB7}" type="pres">
      <dgm:prSet presAssocID="{7AF6705F-7F53-47EF-894E-6A9D613D1497}" presName="rootText3" presStyleLbl="asst1" presStyleIdx="0" presStyleCnt="2" custScaleX="1638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673510-5324-4683-84CA-4DC53E735FE7}" type="pres">
      <dgm:prSet presAssocID="{7AF6705F-7F53-47EF-894E-6A9D613D1497}" presName="rootConnector3" presStyleLbl="asst1" presStyleIdx="0" presStyleCnt="2"/>
      <dgm:spPr/>
      <dgm:t>
        <a:bodyPr/>
        <a:lstStyle/>
        <a:p>
          <a:endParaRPr lang="en-US"/>
        </a:p>
      </dgm:t>
    </dgm:pt>
    <dgm:pt modelId="{E0B6D246-590A-42FC-A605-F6DB39E77A57}" type="pres">
      <dgm:prSet presAssocID="{7AF6705F-7F53-47EF-894E-6A9D613D1497}" presName="hierChild6" presStyleCnt="0"/>
      <dgm:spPr/>
    </dgm:pt>
    <dgm:pt modelId="{A25393EA-7337-4808-A006-85E56FC00BF4}" type="pres">
      <dgm:prSet presAssocID="{D1BE5836-1403-4724-921F-E12BBA6958EF}" presName="Name37" presStyleLbl="parChTrans1D3" presStyleIdx="0" presStyleCnt="4"/>
      <dgm:spPr/>
      <dgm:t>
        <a:bodyPr/>
        <a:lstStyle/>
        <a:p>
          <a:endParaRPr lang="en-US"/>
        </a:p>
      </dgm:t>
    </dgm:pt>
    <dgm:pt modelId="{7E07856A-54DE-4371-A64D-934D895116D2}" type="pres">
      <dgm:prSet presAssocID="{B611C16A-3DB4-4ACC-81FA-865F2155ABC5}" presName="hierRoot2" presStyleCnt="0">
        <dgm:presLayoutVars>
          <dgm:hierBranch val="init"/>
        </dgm:presLayoutVars>
      </dgm:prSet>
      <dgm:spPr/>
    </dgm:pt>
    <dgm:pt modelId="{D3FCF89D-D8CF-454F-817B-8941B428B1BF}" type="pres">
      <dgm:prSet presAssocID="{B611C16A-3DB4-4ACC-81FA-865F2155ABC5}" presName="rootComposite" presStyleCnt="0"/>
      <dgm:spPr/>
    </dgm:pt>
    <dgm:pt modelId="{507F6426-D44A-4FE5-B93A-295CCF6DF020}" type="pres">
      <dgm:prSet presAssocID="{B611C16A-3DB4-4ACC-81FA-865F2155ABC5}" presName="rootText" presStyleLbl="node3" presStyleIdx="0" presStyleCnt="4" custScaleX="145697" custScaleY="1358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B93694-616F-42B8-9FC8-DBFDE1315D65}" type="pres">
      <dgm:prSet presAssocID="{B611C16A-3DB4-4ACC-81FA-865F2155ABC5}" presName="rootConnector" presStyleLbl="node3" presStyleIdx="0" presStyleCnt="4"/>
      <dgm:spPr/>
      <dgm:t>
        <a:bodyPr/>
        <a:lstStyle/>
        <a:p>
          <a:endParaRPr lang="en-US"/>
        </a:p>
      </dgm:t>
    </dgm:pt>
    <dgm:pt modelId="{301C35D5-544B-44BD-896B-5097ADDF5DF2}" type="pres">
      <dgm:prSet presAssocID="{B611C16A-3DB4-4ACC-81FA-865F2155ABC5}" presName="hierChild4" presStyleCnt="0"/>
      <dgm:spPr/>
    </dgm:pt>
    <dgm:pt modelId="{CBAAD5B0-FC05-485D-9D90-3A8AC3E364B5}" type="pres">
      <dgm:prSet presAssocID="{B611C16A-3DB4-4ACC-81FA-865F2155ABC5}" presName="hierChild5" presStyleCnt="0"/>
      <dgm:spPr/>
    </dgm:pt>
    <dgm:pt modelId="{72C77F4A-1642-4E1C-9FA7-86F25E40BD75}" type="pres">
      <dgm:prSet presAssocID="{E57EF1D9-4935-48DF-93B6-3A4AD0CFFCB9}" presName="Name37" presStyleLbl="parChTrans1D3" presStyleIdx="1" presStyleCnt="4"/>
      <dgm:spPr/>
      <dgm:t>
        <a:bodyPr/>
        <a:lstStyle/>
        <a:p>
          <a:endParaRPr lang="en-US"/>
        </a:p>
      </dgm:t>
    </dgm:pt>
    <dgm:pt modelId="{B0DB53BA-2792-445D-91AC-54A5D75356D5}" type="pres">
      <dgm:prSet presAssocID="{AEDD7440-74F4-4C25-9724-0C9B36A89308}" presName="hierRoot2" presStyleCnt="0">
        <dgm:presLayoutVars>
          <dgm:hierBranch val="init"/>
        </dgm:presLayoutVars>
      </dgm:prSet>
      <dgm:spPr/>
    </dgm:pt>
    <dgm:pt modelId="{163ED751-6F85-4424-A9C3-622D9A6781F4}" type="pres">
      <dgm:prSet presAssocID="{AEDD7440-74F4-4C25-9724-0C9B36A89308}" presName="rootComposite" presStyleCnt="0"/>
      <dgm:spPr/>
    </dgm:pt>
    <dgm:pt modelId="{73DD2B3A-0131-48E8-A199-99319178E819}" type="pres">
      <dgm:prSet presAssocID="{AEDD7440-74F4-4C25-9724-0C9B36A89308}" presName="rootText" presStyleLbl="node3" presStyleIdx="1" presStyleCnt="4" custScaleX="149651" custScaleY="1306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4AAE18-69F4-4EF0-A93C-B9EEFE356882}" type="pres">
      <dgm:prSet presAssocID="{AEDD7440-74F4-4C25-9724-0C9B36A89308}" presName="rootConnector" presStyleLbl="node3" presStyleIdx="1" presStyleCnt="4"/>
      <dgm:spPr/>
      <dgm:t>
        <a:bodyPr/>
        <a:lstStyle/>
        <a:p>
          <a:endParaRPr lang="en-US"/>
        </a:p>
      </dgm:t>
    </dgm:pt>
    <dgm:pt modelId="{650BF004-9AD4-41CA-91B2-7750CB907C0F}" type="pres">
      <dgm:prSet presAssocID="{AEDD7440-74F4-4C25-9724-0C9B36A89308}" presName="hierChild4" presStyleCnt="0"/>
      <dgm:spPr/>
    </dgm:pt>
    <dgm:pt modelId="{1E8025EE-97EF-437F-BD49-CE59D2D48A4D}" type="pres">
      <dgm:prSet presAssocID="{AEDD7440-74F4-4C25-9724-0C9B36A89308}" presName="hierChild5" presStyleCnt="0"/>
      <dgm:spPr/>
    </dgm:pt>
    <dgm:pt modelId="{556DFC58-C04E-455D-BFD2-E811C0DC4B36}" type="pres">
      <dgm:prSet presAssocID="{7AF6705F-7F53-47EF-894E-6A9D613D1497}" presName="hierChild7" presStyleCnt="0"/>
      <dgm:spPr/>
    </dgm:pt>
    <dgm:pt modelId="{94EE9432-B0F9-4BF4-8373-6635663E0E35}" type="pres">
      <dgm:prSet presAssocID="{529F36EC-1D2B-4D51-A62F-63B8B69457D2}" presName="Name111" presStyleLbl="parChTrans1D2" presStyleIdx="1" presStyleCnt="2"/>
      <dgm:spPr/>
      <dgm:t>
        <a:bodyPr/>
        <a:lstStyle/>
        <a:p>
          <a:endParaRPr lang="en-US"/>
        </a:p>
      </dgm:t>
    </dgm:pt>
    <dgm:pt modelId="{39B80ABE-E1ED-4D9E-9541-300BF729BE5A}" type="pres">
      <dgm:prSet presAssocID="{F88A25A3-5201-4FD0-B4B1-0760242B08EE}" presName="hierRoot3" presStyleCnt="0">
        <dgm:presLayoutVars>
          <dgm:hierBranch val="init"/>
        </dgm:presLayoutVars>
      </dgm:prSet>
      <dgm:spPr/>
    </dgm:pt>
    <dgm:pt modelId="{6C9F495F-2DC6-46B7-880F-160BB447A2EF}" type="pres">
      <dgm:prSet presAssocID="{F88A25A3-5201-4FD0-B4B1-0760242B08EE}" presName="rootComposite3" presStyleCnt="0"/>
      <dgm:spPr/>
    </dgm:pt>
    <dgm:pt modelId="{CC83F35A-E39C-4230-B38E-C42A544D2846}" type="pres">
      <dgm:prSet presAssocID="{F88A25A3-5201-4FD0-B4B1-0760242B08EE}" presName="rootText3" presStyleLbl="asst1" presStyleIdx="1" presStyleCnt="2" custScaleX="196850" custLinFactNeighborX="152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AE75AC-164D-413C-9D98-3D4058CF07D0}" type="pres">
      <dgm:prSet presAssocID="{F88A25A3-5201-4FD0-B4B1-0760242B08EE}" presName="rootConnector3" presStyleLbl="asst1" presStyleIdx="1" presStyleCnt="2"/>
      <dgm:spPr/>
      <dgm:t>
        <a:bodyPr/>
        <a:lstStyle/>
        <a:p>
          <a:endParaRPr lang="en-US"/>
        </a:p>
      </dgm:t>
    </dgm:pt>
    <dgm:pt modelId="{2CBF6D0A-6C17-4CC1-A1C1-BE6CD7165BA8}" type="pres">
      <dgm:prSet presAssocID="{F88A25A3-5201-4FD0-B4B1-0760242B08EE}" presName="hierChild6" presStyleCnt="0"/>
      <dgm:spPr/>
    </dgm:pt>
    <dgm:pt modelId="{1C96BD68-3ACE-440B-8619-208A67912931}" type="pres">
      <dgm:prSet presAssocID="{E93AB624-79AD-4DB9-9058-7AC300AD40C1}" presName="Name37" presStyleLbl="parChTrans1D3" presStyleIdx="2" presStyleCnt="4"/>
      <dgm:spPr/>
      <dgm:t>
        <a:bodyPr/>
        <a:lstStyle/>
        <a:p>
          <a:endParaRPr lang="en-US"/>
        </a:p>
      </dgm:t>
    </dgm:pt>
    <dgm:pt modelId="{75966C7D-896B-478E-9377-9448890EBFDD}" type="pres">
      <dgm:prSet presAssocID="{A03B0770-2B75-48B3-87B4-ABE5E6CB428B}" presName="hierRoot2" presStyleCnt="0">
        <dgm:presLayoutVars>
          <dgm:hierBranch val="init"/>
        </dgm:presLayoutVars>
      </dgm:prSet>
      <dgm:spPr/>
    </dgm:pt>
    <dgm:pt modelId="{A2D0041F-4723-41B4-8851-9BD292179377}" type="pres">
      <dgm:prSet presAssocID="{A03B0770-2B75-48B3-87B4-ABE5E6CB428B}" presName="rootComposite" presStyleCnt="0"/>
      <dgm:spPr/>
    </dgm:pt>
    <dgm:pt modelId="{4B4B24E6-AC14-455A-9802-9A19800C1458}" type="pres">
      <dgm:prSet presAssocID="{A03B0770-2B75-48B3-87B4-ABE5E6CB428B}" presName="rootText" presStyleLbl="node3" presStyleIdx="2" presStyleCnt="4" custScaleX="121771" custScaleY="1353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70F12A-3E6F-44F4-9A72-55188B5A91E9}" type="pres">
      <dgm:prSet presAssocID="{A03B0770-2B75-48B3-87B4-ABE5E6CB428B}" presName="rootConnector" presStyleLbl="node3" presStyleIdx="2" presStyleCnt="4"/>
      <dgm:spPr/>
      <dgm:t>
        <a:bodyPr/>
        <a:lstStyle/>
        <a:p>
          <a:endParaRPr lang="en-US"/>
        </a:p>
      </dgm:t>
    </dgm:pt>
    <dgm:pt modelId="{AE02A3B2-14DE-40BD-9403-9BA34EFC3846}" type="pres">
      <dgm:prSet presAssocID="{A03B0770-2B75-48B3-87B4-ABE5E6CB428B}" presName="hierChild4" presStyleCnt="0"/>
      <dgm:spPr/>
    </dgm:pt>
    <dgm:pt modelId="{21FE7673-2F55-44AF-B252-043E5B655780}" type="pres">
      <dgm:prSet presAssocID="{A03B0770-2B75-48B3-87B4-ABE5E6CB428B}" presName="hierChild5" presStyleCnt="0"/>
      <dgm:spPr/>
    </dgm:pt>
    <dgm:pt modelId="{E9DACE0A-C714-492D-B439-E91A0FB84D99}" type="pres">
      <dgm:prSet presAssocID="{39939BAD-99E6-401F-8C91-AC36079E0E0B}" presName="Name37" presStyleLbl="parChTrans1D3" presStyleIdx="3" presStyleCnt="4"/>
      <dgm:spPr/>
      <dgm:t>
        <a:bodyPr/>
        <a:lstStyle/>
        <a:p>
          <a:endParaRPr lang="en-US"/>
        </a:p>
      </dgm:t>
    </dgm:pt>
    <dgm:pt modelId="{857900A9-BF81-41BD-A7A8-2CD489AD7E2D}" type="pres">
      <dgm:prSet presAssocID="{8A3BE9F9-6F5A-4E78-97A0-661E12F318E5}" presName="hierRoot2" presStyleCnt="0">
        <dgm:presLayoutVars>
          <dgm:hierBranch val="init"/>
        </dgm:presLayoutVars>
      </dgm:prSet>
      <dgm:spPr/>
    </dgm:pt>
    <dgm:pt modelId="{2A662952-CC37-412B-BE9A-89C497A1F070}" type="pres">
      <dgm:prSet presAssocID="{8A3BE9F9-6F5A-4E78-97A0-661E12F318E5}" presName="rootComposite" presStyleCnt="0"/>
      <dgm:spPr/>
    </dgm:pt>
    <dgm:pt modelId="{AC562EF9-A8EE-4132-BBA7-05D19AC28F9E}" type="pres">
      <dgm:prSet presAssocID="{8A3BE9F9-6F5A-4E78-97A0-661E12F318E5}" presName="rootText" presStyleLbl="node3" presStyleIdx="3" presStyleCnt="4" custScaleX="119995" custScaleY="1337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C0A8FE-652C-4772-856C-7B211DF54FC9}" type="pres">
      <dgm:prSet presAssocID="{8A3BE9F9-6F5A-4E78-97A0-661E12F318E5}" presName="rootConnector" presStyleLbl="node3" presStyleIdx="3" presStyleCnt="4"/>
      <dgm:spPr/>
      <dgm:t>
        <a:bodyPr/>
        <a:lstStyle/>
        <a:p>
          <a:endParaRPr lang="en-US"/>
        </a:p>
      </dgm:t>
    </dgm:pt>
    <dgm:pt modelId="{65C5358A-FB4A-4C3D-87B6-CFCAC9951037}" type="pres">
      <dgm:prSet presAssocID="{8A3BE9F9-6F5A-4E78-97A0-661E12F318E5}" presName="hierChild4" presStyleCnt="0"/>
      <dgm:spPr/>
    </dgm:pt>
    <dgm:pt modelId="{2E0ED914-09F1-451C-B164-3BD3C55A1B7B}" type="pres">
      <dgm:prSet presAssocID="{8A3BE9F9-6F5A-4E78-97A0-661E12F318E5}" presName="hierChild5" presStyleCnt="0"/>
      <dgm:spPr/>
    </dgm:pt>
    <dgm:pt modelId="{83D44820-2AF6-40DC-955B-5BC5AC12827C}" type="pres">
      <dgm:prSet presAssocID="{F88A25A3-5201-4FD0-B4B1-0760242B08EE}" presName="hierChild7" presStyleCnt="0"/>
      <dgm:spPr/>
    </dgm:pt>
  </dgm:ptLst>
  <dgm:cxnLst>
    <dgm:cxn modelId="{A12B07E6-8D31-465C-A248-603617C94820}" type="presOf" srcId="{8A3BE9F9-6F5A-4E78-97A0-661E12F318E5}" destId="{DAC0A8FE-652C-4772-856C-7B211DF54FC9}" srcOrd="1" destOrd="0" presId="urn:microsoft.com/office/officeart/2005/8/layout/orgChart1"/>
    <dgm:cxn modelId="{042F4ED0-2F88-4365-9EB8-0DEFFC906553}" srcId="{F88A25A3-5201-4FD0-B4B1-0760242B08EE}" destId="{A03B0770-2B75-48B3-87B4-ABE5E6CB428B}" srcOrd="0" destOrd="0" parTransId="{E93AB624-79AD-4DB9-9058-7AC300AD40C1}" sibTransId="{6E4099D4-64BF-4F60-83DA-B17453A4D203}"/>
    <dgm:cxn modelId="{49AA5285-7881-46C2-9ABF-62E4FDF1AE1F}" type="presOf" srcId="{B611C16A-3DB4-4ACC-81FA-865F2155ABC5}" destId="{A5B93694-616F-42B8-9FC8-DBFDE1315D65}" srcOrd="1" destOrd="0" presId="urn:microsoft.com/office/officeart/2005/8/layout/orgChart1"/>
    <dgm:cxn modelId="{92C34947-A337-46D7-90DA-DAD19129D145}" type="presOf" srcId="{8A3BE9F9-6F5A-4E78-97A0-661E12F318E5}" destId="{AC562EF9-A8EE-4132-BBA7-05D19AC28F9E}" srcOrd="0" destOrd="0" presId="urn:microsoft.com/office/officeart/2005/8/layout/orgChart1"/>
    <dgm:cxn modelId="{E1FE08DF-345B-4957-AA79-0A739C2795D7}" type="presOf" srcId="{7AF6705F-7F53-47EF-894E-6A9D613D1497}" destId="{32673510-5324-4683-84CA-4DC53E735FE7}" srcOrd="1" destOrd="0" presId="urn:microsoft.com/office/officeart/2005/8/layout/orgChart1"/>
    <dgm:cxn modelId="{0208BFA1-22EE-41D1-98D2-5A8E482A9BA1}" type="presOf" srcId="{B301009B-5720-49F8-BBB4-D2F6FA21ADFC}" destId="{7D7004F5-A0E5-47E9-BD57-0294460D7EDC}" srcOrd="0" destOrd="0" presId="urn:microsoft.com/office/officeart/2005/8/layout/orgChart1"/>
    <dgm:cxn modelId="{AEA82179-18A1-4905-9096-D549265BD778}" type="presOf" srcId="{AEDD7440-74F4-4C25-9724-0C9B36A89308}" destId="{73DD2B3A-0131-48E8-A199-99319178E819}" srcOrd="0" destOrd="0" presId="urn:microsoft.com/office/officeart/2005/8/layout/orgChart1"/>
    <dgm:cxn modelId="{8EE917B5-5DC2-476F-9729-49299436AB8A}" type="presOf" srcId="{529F36EC-1D2B-4D51-A62F-63B8B69457D2}" destId="{94EE9432-B0F9-4BF4-8373-6635663E0E35}" srcOrd="0" destOrd="0" presId="urn:microsoft.com/office/officeart/2005/8/layout/orgChart1"/>
    <dgm:cxn modelId="{8887F75C-8855-4082-B96F-1CE0D1CED847}" type="presOf" srcId="{D1BE5836-1403-4724-921F-E12BBA6958EF}" destId="{A25393EA-7337-4808-A006-85E56FC00BF4}" srcOrd="0" destOrd="0" presId="urn:microsoft.com/office/officeart/2005/8/layout/orgChart1"/>
    <dgm:cxn modelId="{2F5390E8-794C-46F0-AD55-6F15E997238C}" type="presOf" srcId="{A03B0770-2B75-48B3-87B4-ABE5E6CB428B}" destId="{6270F12A-3E6F-44F4-9A72-55188B5A91E9}" srcOrd="1" destOrd="0" presId="urn:microsoft.com/office/officeart/2005/8/layout/orgChart1"/>
    <dgm:cxn modelId="{4AF8BD84-E36F-43A9-871A-A1C62FCDA55C}" type="presOf" srcId="{AEDD7440-74F4-4C25-9724-0C9B36A89308}" destId="{9D4AAE18-69F4-4EF0-A93C-B9EEFE356882}" srcOrd="1" destOrd="0" presId="urn:microsoft.com/office/officeart/2005/8/layout/orgChart1"/>
    <dgm:cxn modelId="{2B330063-77B0-4F02-96B4-9A808D1DA43B}" srcId="{B301009B-5720-49F8-BBB4-D2F6FA21ADFC}" destId="{F88A25A3-5201-4FD0-B4B1-0760242B08EE}" srcOrd="1" destOrd="0" parTransId="{529F36EC-1D2B-4D51-A62F-63B8B69457D2}" sibTransId="{8526530D-3F35-425A-A8CF-8CDAD94DEB1C}"/>
    <dgm:cxn modelId="{801A2B86-4ECD-40CC-A724-E12AF8E74B5D}" srcId="{F88A25A3-5201-4FD0-B4B1-0760242B08EE}" destId="{8A3BE9F9-6F5A-4E78-97A0-661E12F318E5}" srcOrd="1" destOrd="0" parTransId="{39939BAD-99E6-401F-8C91-AC36079E0E0B}" sibTransId="{C199FBF5-8D1B-46FE-AB6A-7D9DCB682665}"/>
    <dgm:cxn modelId="{3D7851F1-8647-4EC1-BF57-55293719CE84}" type="presOf" srcId="{F88A25A3-5201-4FD0-B4B1-0760242B08EE}" destId="{CC83F35A-E39C-4230-B38E-C42A544D2846}" srcOrd="0" destOrd="0" presId="urn:microsoft.com/office/officeart/2005/8/layout/orgChart1"/>
    <dgm:cxn modelId="{FEEF1115-0B90-485D-A493-82A092FDD543}" type="presOf" srcId="{B611C16A-3DB4-4ACC-81FA-865F2155ABC5}" destId="{507F6426-D44A-4FE5-B93A-295CCF6DF020}" srcOrd="0" destOrd="0" presId="urn:microsoft.com/office/officeart/2005/8/layout/orgChart1"/>
    <dgm:cxn modelId="{DD90C8E2-3692-44BE-AD52-B53D24F3C9B4}" srcId="{7AF6705F-7F53-47EF-894E-6A9D613D1497}" destId="{AEDD7440-74F4-4C25-9724-0C9B36A89308}" srcOrd="1" destOrd="0" parTransId="{E57EF1D9-4935-48DF-93B6-3A4AD0CFFCB9}" sibTransId="{BD36CC52-9945-4923-8727-37AE6A51DBA7}"/>
    <dgm:cxn modelId="{64CA1DC7-8D08-45F5-8469-8C337E76C577}" type="presOf" srcId="{D1325B97-ED6D-4011-B99B-180BA9F3DF6A}" destId="{CEF674A7-D6E9-4E93-ABBB-AB4320517A62}" srcOrd="0" destOrd="0" presId="urn:microsoft.com/office/officeart/2005/8/layout/orgChart1"/>
    <dgm:cxn modelId="{5538298D-0352-4739-A99D-4B09ED323C11}" srcId="{B301009B-5720-49F8-BBB4-D2F6FA21ADFC}" destId="{7AF6705F-7F53-47EF-894E-6A9D613D1497}" srcOrd="0" destOrd="0" parTransId="{A2B0F2CA-00EB-41AE-8E77-7DE172EA09F9}" sibTransId="{15AB5CBC-6695-4CBE-B289-2E0D40756A16}"/>
    <dgm:cxn modelId="{71380BB2-AB08-4280-A632-0E20B0B3E987}" srcId="{D1325B97-ED6D-4011-B99B-180BA9F3DF6A}" destId="{B301009B-5720-49F8-BBB4-D2F6FA21ADFC}" srcOrd="0" destOrd="0" parTransId="{EDEE40B3-1B11-4F13-8839-2396D6D57B9B}" sibTransId="{A6A1C5CE-89DF-4B50-883F-619AE1344FDF}"/>
    <dgm:cxn modelId="{9EB9F471-36DF-4313-90C4-3C7B1175E3E5}" type="presOf" srcId="{39939BAD-99E6-401F-8C91-AC36079E0E0B}" destId="{E9DACE0A-C714-492D-B439-E91A0FB84D99}" srcOrd="0" destOrd="0" presId="urn:microsoft.com/office/officeart/2005/8/layout/orgChart1"/>
    <dgm:cxn modelId="{B8780C70-FF2B-4374-B0C8-F64B315F9D7D}" type="presOf" srcId="{B301009B-5720-49F8-BBB4-D2F6FA21ADFC}" destId="{B6B6AB01-C5B7-4FA8-9E7C-095D42CF4CB8}" srcOrd="1" destOrd="0" presId="urn:microsoft.com/office/officeart/2005/8/layout/orgChart1"/>
    <dgm:cxn modelId="{60796FCF-89EE-4A29-9A64-8C9F4685EE7A}" srcId="{7AF6705F-7F53-47EF-894E-6A9D613D1497}" destId="{B611C16A-3DB4-4ACC-81FA-865F2155ABC5}" srcOrd="0" destOrd="0" parTransId="{D1BE5836-1403-4724-921F-E12BBA6958EF}" sibTransId="{B853A51F-67A8-40AD-8510-C33FAEEADF6B}"/>
    <dgm:cxn modelId="{ACD1D275-EB20-40D4-938E-B175DBD31355}" type="presOf" srcId="{E93AB624-79AD-4DB9-9058-7AC300AD40C1}" destId="{1C96BD68-3ACE-440B-8619-208A67912931}" srcOrd="0" destOrd="0" presId="urn:microsoft.com/office/officeart/2005/8/layout/orgChart1"/>
    <dgm:cxn modelId="{0D885572-2528-4E8B-BC70-274CAA55F183}" type="presOf" srcId="{E57EF1D9-4935-48DF-93B6-3A4AD0CFFCB9}" destId="{72C77F4A-1642-4E1C-9FA7-86F25E40BD75}" srcOrd="0" destOrd="0" presId="urn:microsoft.com/office/officeart/2005/8/layout/orgChart1"/>
    <dgm:cxn modelId="{9830F19F-7A5D-48D2-8F1B-B9B0D64EE69D}" type="presOf" srcId="{F88A25A3-5201-4FD0-B4B1-0760242B08EE}" destId="{D4AE75AC-164D-413C-9D98-3D4058CF07D0}" srcOrd="1" destOrd="0" presId="urn:microsoft.com/office/officeart/2005/8/layout/orgChart1"/>
    <dgm:cxn modelId="{FA7A7208-988D-4BDA-B2DE-6FBAF0375CCF}" type="presOf" srcId="{A2B0F2CA-00EB-41AE-8E77-7DE172EA09F9}" destId="{580CAEBD-40E3-47D0-B9F4-9E0936140FDA}" srcOrd="0" destOrd="0" presId="urn:microsoft.com/office/officeart/2005/8/layout/orgChart1"/>
    <dgm:cxn modelId="{C1D8EF59-1644-4F29-8575-628C26A50DFD}" type="presOf" srcId="{A03B0770-2B75-48B3-87B4-ABE5E6CB428B}" destId="{4B4B24E6-AC14-455A-9802-9A19800C1458}" srcOrd="0" destOrd="0" presId="urn:microsoft.com/office/officeart/2005/8/layout/orgChart1"/>
    <dgm:cxn modelId="{7DBDE12C-27E1-46B6-BE9C-96907702478D}" type="presOf" srcId="{7AF6705F-7F53-47EF-894E-6A9D613D1497}" destId="{670578F3-644B-40A4-B5D9-14C2FD4DFAB7}" srcOrd="0" destOrd="0" presId="urn:microsoft.com/office/officeart/2005/8/layout/orgChart1"/>
    <dgm:cxn modelId="{27575AA1-2CD5-4DBE-BB38-2A204CF559DB}" type="presParOf" srcId="{CEF674A7-D6E9-4E93-ABBB-AB4320517A62}" destId="{CA8BB93D-B3D8-4F26-97DD-4E4DBF77D621}" srcOrd="0" destOrd="0" presId="urn:microsoft.com/office/officeart/2005/8/layout/orgChart1"/>
    <dgm:cxn modelId="{2544CBB5-2486-4EFE-BCBC-A238E49041B5}" type="presParOf" srcId="{CA8BB93D-B3D8-4F26-97DD-4E4DBF77D621}" destId="{C539CBD8-518F-4737-B049-1DCB2078E4E5}" srcOrd="0" destOrd="0" presId="urn:microsoft.com/office/officeart/2005/8/layout/orgChart1"/>
    <dgm:cxn modelId="{50B66A00-CCFD-4C82-A3F5-DAE3E4E6D7BE}" type="presParOf" srcId="{C539CBD8-518F-4737-B049-1DCB2078E4E5}" destId="{7D7004F5-A0E5-47E9-BD57-0294460D7EDC}" srcOrd="0" destOrd="0" presId="urn:microsoft.com/office/officeart/2005/8/layout/orgChart1"/>
    <dgm:cxn modelId="{E1A955A7-63EE-4D99-BA14-911A4A58A762}" type="presParOf" srcId="{C539CBD8-518F-4737-B049-1DCB2078E4E5}" destId="{B6B6AB01-C5B7-4FA8-9E7C-095D42CF4CB8}" srcOrd="1" destOrd="0" presId="urn:microsoft.com/office/officeart/2005/8/layout/orgChart1"/>
    <dgm:cxn modelId="{CCF1E027-BBD0-463F-AC77-F5AF29097696}" type="presParOf" srcId="{CA8BB93D-B3D8-4F26-97DD-4E4DBF77D621}" destId="{7180387C-18B9-4FA2-93AB-9DE808B64AC2}" srcOrd="1" destOrd="0" presId="urn:microsoft.com/office/officeart/2005/8/layout/orgChart1"/>
    <dgm:cxn modelId="{D58ABCC1-377F-4F43-A881-2A9AF355A6D5}" type="presParOf" srcId="{CA8BB93D-B3D8-4F26-97DD-4E4DBF77D621}" destId="{98A1E7AA-420B-4C09-A91D-83BC492EE18A}" srcOrd="2" destOrd="0" presId="urn:microsoft.com/office/officeart/2005/8/layout/orgChart1"/>
    <dgm:cxn modelId="{6BF341D1-DA92-4102-83FE-D9941A48149A}" type="presParOf" srcId="{98A1E7AA-420B-4C09-A91D-83BC492EE18A}" destId="{580CAEBD-40E3-47D0-B9F4-9E0936140FDA}" srcOrd="0" destOrd="0" presId="urn:microsoft.com/office/officeart/2005/8/layout/orgChart1"/>
    <dgm:cxn modelId="{8698723E-2914-404B-848E-1AAC14F07926}" type="presParOf" srcId="{98A1E7AA-420B-4C09-A91D-83BC492EE18A}" destId="{8066FC6A-8762-4FA6-8E9F-F1CDB68C8A94}" srcOrd="1" destOrd="0" presId="urn:microsoft.com/office/officeart/2005/8/layout/orgChart1"/>
    <dgm:cxn modelId="{021F2991-BAC4-4F50-9AE4-C600DBB65F7B}" type="presParOf" srcId="{8066FC6A-8762-4FA6-8E9F-F1CDB68C8A94}" destId="{8B946F13-3A86-4540-956F-3296049D6135}" srcOrd="0" destOrd="0" presId="urn:microsoft.com/office/officeart/2005/8/layout/orgChart1"/>
    <dgm:cxn modelId="{E81F444D-3D0F-41DA-9C5E-FA410998958A}" type="presParOf" srcId="{8B946F13-3A86-4540-956F-3296049D6135}" destId="{670578F3-644B-40A4-B5D9-14C2FD4DFAB7}" srcOrd="0" destOrd="0" presId="urn:microsoft.com/office/officeart/2005/8/layout/orgChart1"/>
    <dgm:cxn modelId="{F8BD6DFA-E4B1-45E4-B7AD-98E44317F2BE}" type="presParOf" srcId="{8B946F13-3A86-4540-956F-3296049D6135}" destId="{32673510-5324-4683-84CA-4DC53E735FE7}" srcOrd="1" destOrd="0" presId="urn:microsoft.com/office/officeart/2005/8/layout/orgChart1"/>
    <dgm:cxn modelId="{F1E47D7C-263D-455D-BC5D-AD0ED109D9A4}" type="presParOf" srcId="{8066FC6A-8762-4FA6-8E9F-F1CDB68C8A94}" destId="{E0B6D246-590A-42FC-A605-F6DB39E77A57}" srcOrd="1" destOrd="0" presId="urn:microsoft.com/office/officeart/2005/8/layout/orgChart1"/>
    <dgm:cxn modelId="{B826C1A9-A9C7-4F9E-94C9-9DB5700E2D1B}" type="presParOf" srcId="{E0B6D246-590A-42FC-A605-F6DB39E77A57}" destId="{A25393EA-7337-4808-A006-85E56FC00BF4}" srcOrd="0" destOrd="0" presId="urn:microsoft.com/office/officeart/2005/8/layout/orgChart1"/>
    <dgm:cxn modelId="{D63184F8-8DBD-419E-8B95-6ADEFE69FA3A}" type="presParOf" srcId="{E0B6D246-590A-42FC-A605-F6DB39E77A57}" destId="{7E07856A-54DE-4371-A64D-934D895116D2}" srcOrd="1" destOrd="0" presId="urn:microsoft.com/office/officeart/2005/8/layout/orgChart1"/>
    <dgm:cxn modelId="{4EFB4B31-5E8B-4832-B2E8-A01F8B09F084}" type="presParOf" srcId="{7E07856A-54DE-4371-A64D-934D895116D2}" destId="{D3FCF89D-D8CF-454F-817B-8941B428B1BF}" srcOrd="0" destOrd="0" presId="urn:microsoft.com/office/officeart/2005/8/layout/orgChart1"/>
    <dgm:cxn modelId="{B65BED74-28B2-4ACD-BEE4-D9A0EBC98EC7}" type="presParOf" srcId="{D3FCF89D-D8CF-454F-817B-8941B428B1BF}" destId="{507F6426-D44A-4FE5-B93A-295CCF6DF020}" srcOrd="0" destOrd="0" presId="urn:microsoft.com/office/officeart/2005/8/layout/orgChart1"/>
    <dgm:cxn modelId="{A1AB9913-4659-4A99-AF8F-3C5A4A7C617C}" type="presParOf" srcId="{D3FCF89D-D8CF-454F-817B-8941B428B1BF}" destId="{A5B93694-616F-42B8-9FC8-DBFDE1315D65}" srcOrd="1" destOrd="0" presId="urn:microsoft.com/office/officeart/2005/8/layout/orgChart1"/>
    <dgm:cxn modelId="{6A173700-7C94-4EB0-9CEA-53B496FCC6BE}" type="presParOf" srcId="{7E07856A-54DE-4371-A64D-934D895116D2}" destId="{301C35D5-544B-44BD-896B-5097ADDF5DF2}" srcOrd="1" destOrd="0" presId="urn:microsoft.com/office/officeart/2005/8/layout/orgChart1"/>
    <dgm:cxn modelId="{A6A5B67E-599D-4265-92EB-23C29A637D6F}" type="presParOf" srcId="{7E07856A-54DE-4371-A64D-934D895116D2}" destId="{CBAAD5B0-FC05-485D-9D90-3A8AC3E364B5}" srcOrd="2" destOrd="0" presId="urn:microsoft.com/office/officeart/2005/8/layout/orgChart1"/>
    <dgm:cxn modelId="{3834BEF3-2785-4790-874A-5F5F1E73AB4C}" type="presParOf" srcId="{E0B6D246-590A-42FC-A605-F6DB39E77A57}" destId="{72C77F4A-1642-4E1C-9FA7-86F25E40BD75}" srcOrd="2" destOrd="0" presId="urn:microsoft.com/office/officeart/2005/8/layout/orgChart1"/>
    <dgm:cxn modelId="{DAC7D95D-4A96-4545-AC2F-0C6008EB78FB}" type="presParOf" srcId="{E0B6D246-590A-42FC-A605-F6DB39E77A57}" destId="{B0DB53BA-2792-445D-91AC-54A5D75356D5}" srcOrd="3" destOrd="0" presId="urn:microsoft.com/office/officeart/2005/8/layout/orgChart1"/>
    <dgm:cxn modelId="{168B6C4A-FF8C-4701-82F1-D875A2C32892}" type="presParOf" srcId="{B0DB53BA-2792-445D-91AC-54A5D75356D5}" destId="{163ED751-6F85-4424-A9C3-622D9A6781F4}" srcOrd="0" destOrd="0" presId="urn:microsoft.com/office/officeart/2005/8/layout/orgChart1"/>
    <dgm:cxn modelId="{55244C4A-1311-4224-979B-595048DD13B4}" type="presParOf" srcId="{163ED751-6F85-4424-A9C3-622D9A6781F4}" destId="{73DD2B3A-0131-48E8-A199-99319178E819}" srcOrd="0" destOrd="0" presId="urn:microsoft.com/office/officeart/2005/8/layout/orgChart1"/>
    <dgm:cxn modelId="{3496DDE7-2526-4D88-BB6A-E9B03B1700E5}" type="presParOf" srcId="{163ED751-6F85-4424-A9C3-622D9A6781F4}" destId="{9D4AAE18-69F4-4EF0-A93C-B9EEFE356882}" srcOrd="1" destOrd="0" presId="urn:microsoft.com/office/officeart/2005/8/layout/orgChart1"/>
    <dgm:cxn modelId="{227A4A4F-4776-4964-91DE-69764227E03E}" type="presParOf" srcId="{B0DB53BA-2792-445D-91AC-54A5D75356D5}" destId="{650BF004-9AD4-41CA-91B2-7750CB907C0F}" srcOrd="1" destOrd="0" presId="urn:microsoft.com/office/officeart/2005/8/layout/orgChart1"/>
    <dgm:cxn modelId="{6A1B87CA-5138-46F1-9FD7-7E99A4FF8C9F}" type="presParOf" srcId="{B0DB53BA-2792-445D-91AC-54A5D75356D5}" destId="{1E8025EE-97EF-437F-BD49-CE59D2D48A4D}" srcOrd="2" destOrd="0" presId="urn:microsoft.com/office/officeart/2005/8/layout/orgChart1"/>
    <dgm:cxn modelId="{1201E9A5-940A-41D1-9E84-9094AAC90D8B}" type="presParOf" srcId="{8066FC6A-8762-4FA6-8E9F-F1CDB68C8A94}" destId="{556DFC58-C04E-455D-BFD2-E811C0DC4B36}" srcOrd="2" destOrd="0" presId="urn:microsoft.com/office/officeart/2005/8/layout/orgChart1"/>
    <dgm:cxn modelId="{13DD5CD3-8215-4D9A-B51C-139E49E9DBFD}" type="presParOf" srcId="{98A1E7AA-420B-4C09-A91D-83BC492EE18A}" destId="{94EE9432-B0F9-4BF4-8373-6635663E0E35}" srcOrd="2" destOrd="0" presId="urn:microsoft.com/office/officeart/2005/8/layout/orgChart1"/>
    <dgm:cxn modelId="{B44DFF2B-FBDA-491E-B192-AE198F005303}" type="presParOf" srcId="{98A1E7AA-420B-4C09-A91D-83BC492EE18A}" destId="{39B80ABE-E1ED-4D9E-9541-300BF729BE5A}" srcOrd="3" destOrd="0" presId="urn:microsoft.com/office/officeart/2005/8/layout/orgChart1"/>
    <dgm:cxn modelId="{B1EEBEC8-22ED-4A08-B310-CD17F632D207}" type="presParOf" srcId="{39B80ABE-E1ED-4D9E-9541-300BF729BE5A}" destId="{6C9F495F-2DC6-46B7-880F-160BB447A2EF}" srcOrd="0" destOrd="0" presId="urn:microsoft.com/office/officeart/2005/8/layout/orgChart1"/>
    <dgm:cxn modelId="{273C62BE-17AB-434C-ABD2-338322C3644F}" type="presParOf" srcId="{6C9F495F-2DC6-46B7-880F-160BB447A2EF}" destId="{CC83F35A-E39C-4230-B38E-C42A544D2846}" srcOrd="0" destOrd="0" presId="urn:microsoft.com/office/officeart/2005/8/layout/orgChart1"/>
    <dgm:cxn modelId="{FE12151F-2F64-4E02-916D-1218E032FD08}" type="presParOf" srcId="{6C9F495F-2DC6-46B7-880F-160BB447A2EF}" destId="{D4AE75AC-164D-413C-9D98-3D4058CF07D0}" srcOrd="1" destOrd="0" presId="urn:microsoft.com/office/officeart/2005/8/layout/orgChart1"/>
    <dgm:cxn modelId="{342B78B8-59B1-40E0-92FD-FB777188625B}" type="presParOf" srcId="{39B80ABE-E1ED-4D9E-9541-300BF729BE5A}" destId="{2CBF6D0A-6C17-4CC1-A1C1-BE6CD7165BA8}" srcOrd="1" destOrd="0" presId="urn:microsoft.com/office/officeart/2005/8/layout/orgChart1"/>
    <dgm:cxn modelId="{C4BF61A2-A3C1-40E8-8923-B87538FE79F6}" type="presParOf" srcId="{2CBF6D0A-6C17-4CC1-A1C1-BE6CD7165BA8}" destId="{1C96BD68-3ACE-440B-8619-208A67912931}" srcOrd="0" destOrd="0" presId="urn:microsoft.com/office/officeart/2005/8/layout/orgChart1"/>
    <dgm:cxn modelId="{9228BF36-27A0-4865-B0E2-84C04B1C466C}" type="presParOf" srcId="{2CBF6D0A-6C17-4CC1-A1C1-BE6CD7165BA8}" destId="{75966C7D-896B-478E-9377-9448890EBFDD}" srcOrd="1" destOrd="0" presId="urn:microsoft.com/office/officeart/2005/8/layout/orgChart1"/>
    <dgm:cxn modelId="{8CBC00FF-33E4-45B8-B314-737490BBB020}" type="presParOf" srcId="{75966C7D-896B-478E-9377-9448890EBFDD}" destId="{A2D0041F-4723-41B4-8851-9BD292179377}" srcOrd="0" destOrd="0" presId="urn:microsoft.com/office/officeart/2005/8/layout/orgChart1"/>
    <dgm:cxn modelId="{59A5E49E-2705-47B2-B2A9-1299FC282EFA}" type="presParOf" srcId="{A2D0041F-4723-41B4-8851-9BD292179377}" destId="{4B4B24E6-AC14-455A-9802-9A19800C1458}" srcOrd="0" destOrd="0" presId="urn:microsoft.com/office/officeart/2005/8/layout/orgChart1"/>
    <dgm:cxn modelId="{623931D3-035F-4614-905D-0C03D59C1278}" type="presParOf" srcId="{A2D0041F-4723-41B4-8851-9BD292179377}" destId="{6270F12A-3E6F-44F4-9A72-55188B5A91E9}" srcOrd="1" destOrd="0" presId="urn:microsoft.com/office/officeart/2005/8/layout/orgChart1"/>
    <dgm:cxn modelId="{65F56118-1131-4123-908A-36EE54FEEFCA}" type="presParOf" srcId="{75966C7D-896B-478E-9377-9448890EBFDD}" destId="{AE02A3B2-14DE-40BD-9403-9BA34EFC3846}" srcOrd="1" destOrd="0" presId="urn:microsoft.com/office/officeart/2005/8/layout/orgChart1"/>
    <dgm:cxn modelId="{52559395-07AF-45ED-8C7A-16F58DD8DEB9}" type="presParOf" srcId="{75966C7D-896B-478E-9377-9448890EBFDD}" destId="{21FE7673-2F55-44AF-B252-043E5B655780}" srcOrd="2" destOrd="0" presId="urn:microsoft.com/office/officeart/2005/8/layout/orgChart1"/>
    <dgm:cxn modelId="{EF8DC606-F588-485E-8420-EC8ED1DED5A4}" type="presParOf" srcId="{2CBF6D0A-6C17-4CC1-A1C1-BE6CD7165BA8}" destId="{E9DACE0A-C714-492D-B439-E91A0FB84D99}" srcOrd="2" destOrd="0" presId="urn:microsoft.com/office/officeart/2005/8/layout/orgChart1"/>
    <dgm:cxn modelId="{C14A6A11-ED91-4BF9-B5DA-697F4804C06C}" type="presParOf" srcId="{2CBF6D0A-6C17-4CC1-A1C1-BE6CD7165BA8}" destId="{857900A9-BF81-41BD-A7A8-2CD489AD7E2D}" srcOrd="3" destOrd="0" presId="urn:microsoft.com/office/officeart/2005/8/layout/orgChart1"/>
    <dgm:cxn modelId="{A5C68E0B-B475-456F-A2C0-BC9D5D486847}" type="presParOf" srcId="{857900A9-BF81-41BD-A7A8-2CD489AD7E2D}" destId="{2A662952-CC37-412B-BE9A-89C497A1F070}" srcOrd="0" destOrd="0" presId="urn:microsoft.com/office/officeart/2005/8/layout/orgChart1"/>
    <dgm:cxn modelId="{1A7FD1FE-CFA5-4E96-A220-4B2C5BE17B40}" type="presParOf" srcId="{2A662952-CC37-412B-BE9A-89C497A1F070}" destId="{AC562EF9-A8EE-4132-BBA7-05D19AC28F9E}" srcOrd="0" destOrd="0" presId="urn:microsoft.com/office/officeart/2005/8/layout/orgChart1"/>
    <dgm:cxn modelId="{7941C7E3-B823-4027-B568-3689B3C294D0}" type="presParOf" srcId="{2A662952-CC37-412B-BE9A-89C497A1F070}" destId="{DAC0A8FE-652C-4772-856C-7B211DF54FC9}" srcOrd="1" destOrd="0" presId="urn:microsoft.com/office/officeart/2005/8/layout/orgChart1"/>
    <dgm:cxn modelId="{E6009415-6718-4E96-83BE-5DB54AB48427}" type="presParOf" srcId="{857900A9-BF81-41BD-A7A8-2CD489AD7E2D}" destId="{65C5358A-FB4A-4C3D-87B6-CFCAC9951037}" srcOrd="1" destOrd="0" presId="urn:microsoft.com/office/officeart/2005/8/layout/orgChart1"/>
    <dgm:cxn modelId="{82D63B22-79FD-413C-8FD6-D3DE20A2E3CF}" type="presParOf" srcId="{857900A9-BF81-41BD-A7A8-2CD489AD7E2D}" destId="{2E0ED914-09F1-451C-B164-3BD3C55A1B7B}" srcOrd="2" destOrd="0" presId="urn:microsoft.com/office/officeart/2005/8/layout/orgChart1"/>
    <dgm:cxn modelId="{37FD3BE2-5746-419F-843D-538B46D6720F}" type="presParOf" srcId="{39B80ABE-E1ED-4D9E-9541-300BF729BE5A}" destId="{83D44820-2AF6-40DC-955B-5BC5AC12827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325B97-ED6D-4011-B99B-180BA9F3DF6A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01009B-5720-49F8-BBB4-D2F6FA21ADFC}">
      <dgm:prSet phldrT="[Text]" custT="1"/>
      <dgm:spPr>
        <a:solidFill>
          <a:srgbClr val="00B0F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 smtClean="0">
              <a:solidFill>
                <a:schemeClr val="tx1"/>
              </a:solidFill>
              <a:latin typeface="Calibri" panose="020F0502020204030204" pitchFamily="34" charset="0"/>
            </a:rPr>
            <a:t>Pennsylvania Degree Education Programs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DEE40B3-1B11-4F13-8839-2396D6D57B9B}" type="parTrans" cxnId="{71380BB2-AB08-4280-A632-0E20B0B3E987}">
      <dgm:prSet/>
      <dgm:spPr/>
      <dgm:t>
        <a:bodyPr/>
        <a:lstStyle/>
        <a:p>
          <a:endParaRPr lang="en-US"/>
        </a:p>
      </dgm:t>
    </dgm:pt>
    <dgm:pt modelId="{A6A1C5CE-89DF-4B50-883F-619AE1344FDF}" type="sibTrans" cxnId="{71380BB2-AB08-4280-A632-0E20B0B3E987}">
      <dgm:prSet/>
      <dgm:spPr/>
      <dgm:t>
        <a:bodyPr/>
        <a:lstStyle/>
        <a:p>
          <a:endParaRPr lang="en-US"/>
        </a:p>
      </dgm:t>
    </dgm:pt>
    <dgm:pt modelId="{7AF6705F-7F53-47EF-894E-6A9D613D1497}" type="asst">
      <dgm:prSet phldrT="[Text]" custT="1"/>
      <dgm:spPr>
        <a:solidFill>
          <a:srgbClr val="E1EF31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600" b="1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 smtClean="0">
              <a:solidFill>
                <a:schemeClr val="tx1"/>
              </a:solidFill>
              <a:latin typeface="Calibri" panose="020F0502020204030204" pitchFamily="34" charset="0"/>
            </a:rPr>
            <a:t>Preparing for Employment 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2B0F2CA-00EB-41AE-8E77-7DE172EA09F9}" type="parTrans" cxnId="{5538298D-0352-4739-A99D-4B09ED323C11}">
      <dgm:prSet/>
      <dgm:spPr/>
      <dgm:t>
        <a:bodyPr/>
        <a:lstStyle/>
        <a:p>
          <a:endParaRPr lang="en-US"/>
        </a:p>
      </dgm:t>
    </dgm:pt>
    <dgm:pt modelId="{15AB5CBC-6695-4CBE-B289-2E0D40756A16}" type="sibTrans" cxnId="{5538298D-0352-4739-A99D-4B09ED323C11}">
      <dgm:prSet/>
      <dgm:spPr/>
      <dgm:t>
        <a:bodyPr/>
        <a:lstStyle/>
        <a:p>
          <a:endParaRPr lang="en-US"/>
        </a:p>
      </dgm:t>
    </dgm:pt>
    <dgm:pt modelId="{F88A25A3-5201-4FD0-B4B1-0760242B08EE}" type="asst">
      <dgm:prSet phldrT="[Text]" custT="1"/>
      <dgm:spPr>
        <a:solidFill>
          <a:srgbClr val="00B0F0"/>
        </a:solidFill>
      </dgm:spPr>
      <dgm:t>
        <a:bodyPr/>
        <a:lstStyle/>
        <a:p>
          <a:pPr>
            <a:lnSpc>
              <a:spcPct val="100000"/>
            </a:lnSpc>
          </a:pPr>
          <a:endParaRPr lang="en-US" sz="2000" b="1" u="none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>
            <a:lnSpc>
              <a:spcPct val="100000"/>
            </a:lnSpc>
          </a:pPr>
          <a:r>
            <a:rPr lang="en-US" sz="2000" b="1" u="none" dirty="0" smtClean="0">
              <a:solidFill>
                <a:schemeClr val="tx1"/>
              </a:solidFill>
              <a:latin typeface="Calibri" panose="020F0502020204030204" pitchFamily="34" charset="0"/>
            </a:rPr>
            <a:t>Those with </a:t>
          </a:r>
          <a:r>
            <a:rPr lang="en-US" sz="2000" b="1" u="sng" dirty="0" smtClean="0">
              <a:solidFill>
                <a:schemeClr val="tx1"/>
              </a:solidFill>
              <a:latin typeface="Calibri" panose="020F0502020204030204" pitchFamily="34" charset="0"/>
            </a:rPr>
            <a:t>&gt;</a:t>
          </a:r>
          <a:r>
            <a:rPr lang="en-US" sz="2000" b="1" dirty="0" smtClean="0">
              <a:solidFill>
                <a:schemeClr val="tx1"/>
              </a:solidFill>
              <a:latin typeface="Calibri" panose="020F0502020204030204" pitchFamily="34" charset="0"/>
            </a:rPr>
            <a:t> 2 Years Employment</a:t>
          </a:r>
        </a:p>
        <a:p>
          <a:pPr>
            <a:lnSpc>
              <a:spcPct val="90000"/>
            </a:lnSpc>
          </a:pPr>
          <a:endParaRPr lang="en-US" sz="15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529F36EC-1D2B-4D51-A62F-63B8B69457D2}" type="parTrans" cxnId="{2B330063-77B0-4F02-96B4-9A808D1DA43B}">
      <dgm:prSet/>
      <dgm:spPr/>
      <dgm:t>
        <a:bodyPr/>
        <a:lstStyle/>
        <a:p>
          <a:endParaRPr lang="en-US"/>
        </a:p>
      </dgm:t>
    </dgm:pt>
    <dgm:pt modelId="{8526530D-3F35-425A-A8CF-8CDAD94DEB1C}" type="sibTrans" cxnId="{2B330063-77B0-4F02-96B4-9A808D1DA43B}">
      <dgm:prSet/>
      <dgm:spPr/>
      <dgm:t>
        <a:bodyPr/>
        <a:lstStyle/>
        <a:p>
          <a:endParaRPr lang="en-US"/>
        </a:p>
      </dgm:t>
    </dgm:pt>
    <dgm:pt modelId="{B611C16A-3DB4-4ACC-81FA-865F2155ABC5}">
      <dgm:prSet custT="1"/>
      <dgm:spPr>
        <a:solidFill>
          <a:srgbClr val="E1EF31"/>
        </a:solidFill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Calibri" panose="020F0502020204030204" pitchFamily="34" charset="0"/>
            </a:rPr>
            <a:t>Undergraduates</a:t>
          </a:r>
          <a:endParaRPr lang="en-US" sz="18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1BE5836-1403-4724-921F-E12BBA6958EF}" type="parTrans" cxnId="{60796FCF-89EE-4A29-9A64-8C9F4685EE7A}">
      <dgm:prSet/>
      <dgm:spPr/>
      <dgm:t>
        <a:bodyPr/>
        <a:lstStyle/>
        <a:p>
          <a:endParaRPr lang="en-US"/>
        </a:p>
      </dgm:t>
    </dgm:pt>
    <dgm:pt modelId="{B853A51F-67A8-40AD-8510-C33FAEEADF6B}" type="sibTrans" cxnId="{60796FCF-89EE-4A29-9A64-8C9F4685EE7A}">
      <dgm:prSet/>
      <dgm:spPr/>
      <dgm:t>
        <a:bodyPr/>
        <a:lstStyle/>
        <a:p>
          <a:endParaRPr lang="en-US"/>
        </a:p>
      </dgm:t>
    </dgm:pt>
    <dgm:pt modelId="{AEDD7440-74F4-4C25-9724-0C9B36A89308}">
      <dgm:prSet custT="1"/>
      <dgm:spPr>
        <a:solidFill>
          <a:srgbClr val="E1EF31"/>
        </a:solidFill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Calibri" panose="020F0502020204030204" pitchFamily="34" charset="0"/>
            </a:rPr>
            <a:t>Child Welfare Education for Baccalaureates  (CWEB)</a:t>
          </a:r>
          <a:endParaRPr lang="en-US" sz="18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57EF1D9-4935-48DF-93B6-3A4AD0CFFCB9}" type="parTrans" cxnId="{DD90C8E2-3692-44BE-AD52-B53D24F3C9B4}">
      <dgm:prSet/>
      <dgm:spPr/>
      <dgm:t>
        <a:bodyPr/>
        <a:lstStyle/>
        <a:p>
          <a:endParaRPr lang="en-US"/>
        </a:p>
      </dgm:t>
    </dgm:pt>
    <dgm:pt modelId="{BD36CC52-9945-4923-8727-37AE6A51DBA7}" type="sibTrans" cxnId="{DD90C8E2-3692-44BE-AD52-B53D24F3C9B4}">
      <dgm:prSet/>
      <dgm:spPr/>
      <dgm:t>
        <a:bodyPr/>
        <a:lstStyle/>
        <a:p>
          <a:endParaRPr lang="en-US"/>
        </a:p>
      </dgm:t>
    </dgm:pt>
    <dgm:pt modelId="{A03B0770-2B75-48B3-87B4-ABE5E6CB428B}">
      <dgm:prSet custT="1"/>
      <dgm:spPr>
        <a:solidFill>
          <a:srgbClr val="00B0F0"/>
        </a:solidFill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Calibri" panose="020F0502020204030204" pitchFamily="34" charset="0"/>
            </a:rPr>
            <a:t>Graduates</a:t>
          </a:r>
          <a:endParaRPr lang="en-US" sz="18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93AB624-79AD-4DB9-9058-7AC300AD40C1}" type="parTrans" cxnId="{042F4ED0-2F88-4365-9EB8-0DEFFC906553}">
      <dgm:prSet/>
      <dgm:spPr/>
      <dgm:t>
        <a:bodyPr/>
        <a:lstStyle/>
        <a:p>
          <a:endParaRPr lang="en-US"/>
        </a:p>
      </dgm:t>
    </dgm:pt>
    <dgm:pt modelId="{6E4099D4-64BF-4F60-83DA-B17453A4D203}" type="sibTrans" cxnId="{042F4ED0-2F88-4365-9EB8-0DEFFC906553}">
      <dgm:prSet/>
      <dgm:spPr/>
      <dgm:t>
        <a:bodyPr/>
        <a:lstStyle/>
        <a:p>
          <a:endParaRPr lang="en-US"/>
        </a:p>
      </dgm:t>
    </dgm:pt>
    <dgm:pt modelId="{8A3BE9F9-6F5A-4E78-97A0-661E12F318E5}">
      <dgm:prSet custT="1"/>
      <dgm:spPr>
        <a:solidFill>
          <a:srgbClr val="00B0F0"/>
        </a:solidFill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Calibri" panose="020F0502020204030204" pitchFamily="34" charset="0"/>
            </a:rPr>
            <a:t>Child Welfare Education for Leadership (CWEL)</a:t>
          </a:r>
          <a:endParaRPr lang="en-US" sz="18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9939BAD-99E6-401F-8C91-AC36079E0E0B}" type="parTrans" cxnId="{801A2B86-4ECD-40CC-A724-E12AF8E74B5D}">
      <dgm:prSet/>
      <dgm:spPr/>
      <dgm:t>
        <a:bodyPr/>
        <a:lstStyle/>
        <a:p>
          <a:endParaRPr lang="en-US"/>
        </a:p>
      </dgm:t>
    </dgm:pt>
    <dgm:pt modelId="{C199FBF5-8D1B-46FE-AB6A-7D9DCB682665}" type="sibTrans" cxnId="{801A2B86-4ECD-40CC-A724-E12AF8E74B5D}">
      <dgm:prSet/>
      <dgm:spPr/>
      <dgm:t>
        <a:bodyPr/>
        <a:lstStyle/>
        <a:p>
          <a:endParaRPr lang="en-US"/>
        </a:p>
      </dgm:t>
    </dgm:pt>
    <dgm:pt modelId="{43DE50BB-F6C3-40D6-90E4-6C534767C28B}">
      <dgm:prSet custT="1"/>
      <dgm:spPr>
        <a:solidFill>
          <a:srgbClr val="E1EF31"/>
        </a:solidFill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Calibri" panose="020F0502020204030204" pitchFamily="34" charset="0"/>
            </a:rPr>
            <a:t>14 Schools</a:t>
          </a:r>
          <a:endParaRPr lang="en-US" sz="18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64B32DB-21E2-4657-AAB3-5B0927EB3F6C}" type="parTrans" cxnId="{A0C2FF72-5CF1-4B75-A8EB-36ECBD3D83C4}">
      <dgm:prSet/>
      <dgm:spPr/>
      <dgm:t>
        <a:bodyPr/>
        <a:lstStyle/>
        <a:p>
          <a:endParaRPr lang="en-US"/>
        </a:p>
      </dgm:t>
    </dgm:pt>
    <dgm:pt modelId="{9009C5C8-033D-4FF1-A5A2-96BAC657FE78}" type="sibTrans" cxnId="{A0C2FF72-5CF1-4B75-A8EB-36ECBD3D83C4}">
      <dgm:prSet/>
      <dgm:spPr/>
      <dgm:t>
        <a:bodyPr/>
        <a:lstStyle/>
        <a:p>
          <a:endParaRPr lang="en-US"/>
        </a:p>
      </dgm:t>
    </dgm:pt>
    <dgm:pt modelId="{8D87A3E6-937F-43F3-A343-DAB0176ABB5E}">
      <dgm:prSet custT="1"/>
      <dgm:spPr>
        <a:solidFill>
          <a:srgbClr val="00B0F0"/>
        </a:solidFill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Calibri" panose="020F0502020204030204" pitchFamily="34" charset="0"/>
            </a:rPr>
            <a:t>12 Schools</a:t>
          </a:r>
          <a:endParaRPr lang="en-US" sz="18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431177C-F509-4A54-81B1-788E7B49A33F}" type="parTrans" cxnId="{9508151C-F216-4828-99D5-13610E4828AC}">
      <dgm:prSet/>
      <dgm:spPr/>
      <dgm:t>
        <a:bodyPr/>
        <a:lstStyle/>
        <a:p>
          <a:endParaRPr lang="en-US"/>
        </a:p>
      </dgm:t>
    </dgm:pt>
    <dgm:pt modelId="{8B797193-D880-4225-9334-1C724B8033EA}" type="sibTrans" cxnId="{9508151C-F216-4828-99D5-13610E4828AC}">
      <dgm:prSet/>
      <dgm:spPr/>
      <dgm:t>
        <a:bodyPr/>
        <a:lstStyle/>
        <a:p>
          <a:endParaRPr lang="en-US"/>
        </a:p>
      </dgm:t>
    </dgm:pt>
    <dgm:pt modelId="{CEF674A7-D6E9-4E93-ABBB-AB4320517A62}" type="pres">
      <dgm:prSet presAssocID="{D1325B97-ED6D-4011-B99B-180BA9F3DF6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A8BB93D-B3D8-4F26-97DD-4E4DBF77D621}" type="pres">
      <dgm:prSet presAssocID="{B301009B-5720-49F8-BBB4-D2F6FA21ADFC}" presName="hierRoot1" presStyleCnt="0">
        <dgm:presLayoutVars>
          <dgm:hierBranch val="init"/>
        </dgm:presLayoutVars>
      </dgm:prSet>
      <dgm:spPr/>
    </dgm:pt>
    <dgm:pt modelId="{C539CBD8-518F-4737-B049-1DCB2078E4E5}" type="pres">
      <dgm:prSet presAssocID="{B301009B-5720-49F8-BBB4-D2F6FA21ADFC}" presName="rootComposite1" presStyleCnt="0"/>
      <dgm:spPr/>
    </dgm:pt>
    <dgm:pt modelId="{7D7004F5-A0E5-47E9-BD57-0294460D7EDC}" type="pres">
      <dgm:prSet presAssocID="{B301009B-5720-49F8-BBB4-D2F6FA21ADFC}" presName="rootText1" presStyleLbl="node0" presStyleIdx="0" presStyleCnt="1" custScaleX="4257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B6AB01-C5B7-4FA8-9E7C-095D42CF4CB8}" type="pres">
      <dgm:prSet presAssocID="{B301009B-5720-49F8-BBB4-D2F6FA21ADF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180387C-18B9-4FA2-93AB-9DE808B64AC2}" type="pres">
      <dgm:prSet presAssocID="{B301009B-5720-49F8-BBB4-D2F6FA21ADFC}" presName="hierChild2" presStyleCnt="0"/>
      <dgm:spPr/>
    </dgm:pt>
    <dgm:pt modelId="{98A1E7AA-420B-4C09-A91D-83BC492EE18A}" type="pres">
      <dgm:prSet presAssocID="{B301009B-5720-49F8-BBB4-D2F6FA21ADFC}" presName="hierChild3" presStyleCnt="0"/>
      <dgm:spPr/>
    </dgm:pt>
    <dgm:pt modelId="{580CAEBD-40E3-47D0-B9F4-9E0936140FDA}" type="pres">
      <dgm:prSet presAssocID="{A2B0F2CA-00EB-41AE-8E77-7DE172EA09F9}" presName="Name111" presStyleLbl="parChTrans1D2" presStyleIdx="0" presStyleCnt="2"/>
      <dgm:spPr/>
      <dgm:t>
        <a:bodyPr/>
        <a:lstStyle/>
        <a:p>
          <a:endParaRPr lang="en-US"/>
        </a:p>
      </dgm:t>
    </dgm:pt>
    <dgm:pt modelId="{8066FC6A-8762-4FA6-8E9F-F1CDB68C8A94}" type="pres">
      <dgm:prSet presAssocID="{7AF6705F-7F53-47EF-894E-6A9D613D1497}" presName="hierRoot3" presStyleCnt="0">
        <dgm:presLayoutVars>
          <dgm:hierBranch val="init"/>
        </dgm:presLayoutVars>
      </dgm:prSet>
      <dgm:spPr/>
    </dgm:pt>
    <dgm:pt modelId="{8B946F13-3A86-4540-956F-3296049D6135}" type="pres">
      <dgm:prSet presAssocID="{7AF6705F-7F53-47EF-894E-6A9D613D1497}" presName="rootComposite3" presStyleCnt="0"/>
      <dgm:spPr/>
    </dgm:pt>
    <dgm:pt modelId="{670578F3-644B-40A4-B5D9-14C2FD4DFAB7}" type="pres">
      <dgm:prSet presAssocID="{7AF6705F-7F53-47EF-894E-6A9D613D1497}" presName="rootText3" presStyleLbl="asst1" presStyleIdx="0" presStyleCnt="2" custScaleX="242539" custScaleY="1181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673510-5324-4683-84CA-4DC53E735FE7}" type="pres">
      <dgm:prSet presAssocID="{7AF6705F-7F53-47EF-894E-6A9D613D1497}" presName="rootConnector3" presStyleLbl="asst1" presStyleIdx="0" presStyleCnt="2"/>
      <dgm:spPr/>
      <dgm:t>
        <a:bodyPr/>
        <a:lstStyle/>
        <a:p>
          <a:endParaRPr lang="en-US"/>
        </a:p>
      </dgm:t>
    </dgm:pt>
    <dgm:pt modelId="{E0B6D246-590A-42FC-A605-F6DB39E77A57}" type="pres">
      <dgm:prSet presAssocID="{7AF6705F-7F53-47EF-894E-6A9D613D1497}" presName="hierChild6" presStyleCnt="0"/>
      <dgm:spPr/>
    </dgm:pt>
    <dgm:pt modelId="{A25393EA-7337-4808-A006-85E56FC00BF4}" type="pres">
      <dgm:prSet presAssocID="{D1BE5836-1403-4724-921F-E12BBA6958EF}" presName="Name37" presStyleLbl="parChTrans1D3" presStyleIdx="0" presStyleCnt="6"/>
      <dgm:spPr/>
      <dgm:t>
        <a:bodyPr/>
        <a:lstStyle/>
        <a:p>
          <a:endParaRPr lang="en-US"/>
        </a:p>
      </dgm:t>
    </dgm:pt>
    <dgm:pt modelId="{7E07856A-54DE-4371-A64D-934D895116D2}" type="pres">
      <dgm:prSet presAssocID="{B611C16A-3DB4-4ACC-81FA-865F2155ABC5}" presName="hierRoot2" presStyleCnt="0">
        <dgm:presLayoutVars>
          <dgm:hierBranch val="init"/>
        </dgm:presLayoutVars>
      </dgm:prSet>
      <dgm:spPr/>
    </dgm:pt>
    <dgm:pt modelId="{D3FCF89D-D8CF-454F-817B-8941B428B1BF}" type="pres">
      <dgm:prSet presAssocID="{B611C16A-3DB4-4ACC-81FA-865F2155ABC5}" presName="rootComposite" presStyleCnt="0"/>
      <dgm:spPr/>
    </dgm:pt>
    <dgm:pt modelId="{507F6426-D44A-4FE5-B93A-295CCF6DF020}" type="pres">
      <dgm:prSet presAssocID="{B611C16A-3DB4-4ACC-81FA-865F2155ABC5}" presName="rootText" presStyleLbl="node3" presStyleIdx="0" presStyleCnt="6" custScaleX="133731" custScaleY="852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B93694-616F-42B8-9FC8-DBFDE1315D65}" type="pres">
      <dgm:prSet presAssocID="{B611C16A-3DB4-4ACC-81FA-865F2155ABC5}" presName="rootConnector" presStyleLbl="node3" presStyleIdx="0" presStyleCnt="6"/>
      <dgm:spPr/>
      <dgm:t>
        <a:bodyPr/>
        <a:lstStyle/>
        <a:p>
          <a:endParaRPr lang="en-US"/>
        </a:p>
      </dgm:t>
    </dgm:pt>
    <dgm:pt modelId="{301C35D5-544B-44BD-896B-5097ADDF5DF2}" type="pres">
      <dgm:prSet presAssocID="{B611C16A-3DB4-4ACC-81FA-865F2155ABC5}" presName="hierChild4" presStyleCnt="0"/>
      <dgm:spPr/>
    </dgm:pt>
    <dgm:pt modelId="{CBAAD5B0-FC05-485D-9D90-3A8AC3E364B5}" type="pres">
      <dgm:prSet presAssocID="{B611C16A-3DB4-4ACC-81FA-865F2155ABC5}" presName="hierChild5" presStyleCnt="0"/>
      <dgm:spPr/>
    </dgm:pt>
    <dgm:pt modelId="{72C77F4A-1642-4E1C-9FA7-86F25E40BD75}" type="pres">
      <dgm:prSet presAssocID="{E57EF1D9-4935-48DF-93B6-3A4AD0CFFCB9}" presName="Name37" presStyleLbl="parChTrans1D3" presStyleIdx="1" presStyleCnt="6"/>
      <dgm:spPr/>
      <dgm:t>
        <a:bodyPr/>
        <a:lstStyle/>
        <a:p>
          <a:endParaRPr lang="en-US"/>
        </a:p>
      </dgm:t>
    </dgm:pt>
    <dgm:pt modelId="{B0DB53BA-2792-445D-91AC-54A5D75356D5}" type="pres">
      <dgm:prSet presAssocID="{AEDD7440-74F4-4C25-9724-0C9B36A89308}" presName="hierRoot2" presStyleCnt="0">
        <dgm:presLayoutVars>
          <dgm:hierBranch val="init"/>
        </dgm:presLayoutVars>
      </dgm:prSet>
      <dgm:spPr/>
    </dgm:pt>
    <dgm:pt modelId="{163ED751-6F85-4424-A9C3-622D9A6781F4}" type="pres">
      <dgm:prSet presAssocID="{AEDD7440-74F4-4C25-9724-0C9B36A89308}" presName="rootComposite" presStyleCnt="0"/>
      <dgm:spPr/>
    </dgm:pt>
    <dgm:pt modelId="{73DD2B3A-0131-48E8-A199-99319178E819}" type="pres">
      <dgm:prSet presAssocID="{AEDD7440-74F4-4C25-9724-0C9B36A89308}" presName="rootText" presStyleLbl="node3" presStyleIdx="1" presStyleCnt="6" custScaleX="139112" custScaleY="1623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4AAE18-69F4-4EF0-A93C-B9EEFE356882}" type="pres">
      <dgm:prSet presAssocID="{AEDD7440-74F4-4C25-9724-0C9B36A89308}" presName="rootConnector" presStyleLbl="node3" presStyleIdx="1" presStyleCnt="6"/>
      <dgm:spPr/>
      <dgm:t>
        <a:bodyPr/>
        <a:lstStyle/>
        <a:p>
          <a:endParaRPr lang="en-US"/>
        </a:p>
      </dgm:t>
    </dgm:pt>
    <dgm:pt modelId="{650BF004-9AD4-41CA-91B2-7750CB907C0F}" type="pres">
      <dgm:prSet presAssocID="{AEDD7440-74F4-4C25-9724-0C9B36A89308}" presName="hierChild4" presStyleCnt="0"/>
      <dgm:spPr/>
    </dgm:pt>
    <dgm:pt modelId="{1E8025EE-97EF-437F-BD49-CE59D2D48A4D}" type="pres">
      <dgm:prSet presAssocID="{AEDD7440-74F4-4C25-9724-0C9B36A89308}" presName="hierChild5" presStyleCnt="0"/>
      <dgm:spPr/>
    </dgm:pt>
    <dgm:pt modelId="{622C5513-5B1C-455A-AE03-0D8922D6DEC9}" type="pres">
      <dgm:prSet presAssocID="{964B32DB-21E2-4657-AAB3-5B0927EB3F6C}" presName="Name37" presStyleLbl="parChTrans1D3" presStyleIdx="2" presStyleCnt="6"/>
      <dgm:spPr/>
      <dgm:t>
        <a:bodyPr/>
        <a:lstStyle/>
        <a:p>
          <a:endParaRPr lang="en-US"/>
        </a:p>
      </dgm:t>
    </dgm:pt>
    <dgm:pt modelId="{39002613-BE4D-4628-850E-A52AE3B7D060}" type="pres">
      <dgm:prSet presAssocID="{43DE50BB-F6C3-40D6-90E4-6C534767C28B}" presName="hierRoot2" presStyleCnt="0">
        <dgm:presLayoutVars>
          <dgm:hierBranch val="init"/>
        </dgm:presLayoutVars>
      </dgm:prSet>
      <dgm:spPr/>
    </dgm:pt>
    <dgm:pt modelId="{280DA952-F7A1-4AA3-8EF6-41A912FFD6C2}" type="pres">
      <dgm:prSet presAssocID="{43DE50BB-F6C3-40D6-90E4-6C534767C28B}" presName="rootComposite" presStyleCnt="0"/>
      <dgm:spPr/>
    </dgm:pt>
    <dgm:pt modelId="{C3FB91F6-3CB3-4898-9E8E-229D5E3DDAC7}" type="pres">
      <dgm:prSet presAssocID="{43DE50BB-F6C3-40D6-90E4-6C534767C28B}" presName="rootText" presStyleLbl="node3" presStyleIdx="2" presStyleCnt="6" custScaleX="136858" custScaleY="971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46E46F-D979-4F74-B37E-24EBC37352FC}" type="pres">
      <dgm:prSet presAssocID="{43DE50BB-F6C3-40D6-90E4-6C534767C28B}" presName="rootConnector" presStyleLbl="node3" presStyleIdx="2" presStyleCnt="6"/>
      <dgm:spPr/>
      <dgm:t>
        <a:bodyPr/>
        <a:lstStyle/>
        <a:p>
          <a:endParaRPr lang="en-US"/>
        </a:p>
      </dgm:t>
    </dgm:pt>
    <dgm:pt modelId="{53EF220E-BF81-48FC-89FA-8143CF8096A7}" type="pres">
      <dgm:prSet presAssocID="{43DE50BB-F6C3-40D6-90E4-6C534767C28B}" presName="hierChild4" presStyleCnt="0"/>
      <dgm:spPr/>
    </dgm:pt>
    <dgm:pt modelId="{B2CDDF2E-1F94-4CE8-926C-8570A894E784}" type="pres">
      <dgm:prSet presAssocID="{43DE50BB-F6C3-40D6-90E4-6C534767C28B}" presName="hierChild5" presStyleCnt="0"/>
      <dgm:spPr/>
    </dgm:pt>
    <dgm:pt modelId="{556DFC58-C04E-455D-BFD2-E811C0DC4B36}" type="pres">
      <dgm:prSet presAssocID="{7AF6705F-7F53-47EF-894E-6A9D613D1497}" presName="hierChild7" presStyleCnt="0"/>
      <dgm:spPr/>
    </dgm:pt>
    <dgm:pt modelId="{94EE9432-B0F9-4BF4-8373-6635663E0E35}" type="pres">
      <dgm:prSet presAssocID="{529F36EC-1D2B-4D51-A62F-63B8B69457D2}" presName="Name111" presStyleLbl="parChTrans1D2" presStyleIdx="1" presStyleCnt="2"/>
      <dgm:spPr/>
      <dgm:t>
        <a:bodyPr/>
        <a:lstStyle/>
        <a:p>
          <a:endParaRPr lang="en-US"/>
        </a:p>
      </dgm:t>
    </dgm:pt>
    <dgm:pt modelId="{39B80ABE-E1ED-4D9E-9541-300BF729BE5A}" type="pres">
      <dgm:prSet presAssocID="{F88A25A3-5201-4FD0-B4B1-0760242B08EE}" presName="hierRoot3" presStyleCnt="0">
        <dgm:presLayoutVars>
          <dgm:hierBranch val="init"/>
        </dgm:presLayoutVars>
      </dgm:prSet>
      <dgm:spPr/>
    </dgm:pt>
    <dgm:pt modelId="{6C9F495F-2DC6-46B7-880F-160BB447A2EF}" type="pres">
      <dgm:prSet presAssocID="{F88A25A3-5201-4FD0-B4B1-0760242B08EE}" presName="rootComposite3" presStyleCnt="0"/>
      <dgm:spPr/>
    </dgm:pt>
    <dgm:pt modelId="{CC83F35A-E39C-4230-B38E-C42A544D2846}" type="pres">
      <dgm:prSet presAssocID="{F88A25A3-5201-4FD0-B4B1-0760242B08EE}" presName="rootText3" presStyleLbl="asst1" presStyleIdx="1" presStyleCnt="2" custScaleX="244033" custScaleY="126246" custLinFactNeighborX="2448" custLinFactNeighborY="-32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AE75AC-164D-413C-9D98-3D4058CF07D0}" type="pres">
      <dgm:prSet presAssocID="{F88A25A3-5201-4FD0-B4B1-0760242B08EE}" presName="rootConnector3" presStyleLbl="asst1" presStyleIdx="1" presStyleCnt="2"/>
      <dgm:spPr/>
      <dgm:t>
        <a:bodyPr/>
        <a:lstStyle/>
        <a:p>
          <a:endParaRPr lang="en-US"/>
        </a:p>
      </dgm:t>
    </dgm:pt>
    <dgm:pt modelId="{2CBF6D0A-6C17-4CC1-A1C1-BE6CD7165BA8}" type="pres">
      <dgm:prSet presAssocID="{F88A25A3-5201-4FD0-B4B1-0760242B08EE}" presName="hierChild6" presStyleCnt="0"/>
      <dgm:spPr/>
    </dgm:pt>
    <dgm:pt modelId="{1C96BD68-3ACE-440B-8619-208A67912931}" type="pres">
      <dgm:prSet presAssocID="{E93AB624-79AD-4DB9-9058-7AC300AD40C1}" presName="Name37" presStyleLbl="parChTrans1D3" presStyleIdx="3" presStyleCnt="6"/>
      <dgm:spPr/>
      <dgm:t>
        <a:bodyPr/>
        <a:lstStyle/>
        <a:p>
          <a:endParaRPr lang="en-US"/>
        </a:p>
      </dgm:t>
    </dgm:pt>
    <dgm:pt modelId="{75966C7D-896B-478E-9377-9448890EBFDD}" type="pres">
      <dgm:prSet presAssocID="{A03B0770-2B75-48B3-87B4-ABE5E6CB428B}" presName="hierRoot2" presStyleCnt="0">
        <dgm:presLayoutVars>
          <dgm:hierBranch val="init"/>
        </dgm:presLayoutVars>
      </dgm:prSet>
      <dgm:spPr/>
    </dgm:pt>
    <dgm:pt modelId="{A2D0041F-4723-41B4-8851-9BD292179377}" type="pres">
      <dgm:prSet presAssocID="{A03B0770-2B75-48B3-87B4-ABE5E6CB428B}" presName="rootComposite" presStyleCnt="0"/>
      <dgm:spPr/>
    </dgm:pt>
    <dgm:pt modelId="{4B4B24E6-AC14-455A-9802-9A19800C1458}" type="pres">
      <dgm:prSet presAssocID="{A03B0770-2B75-48B3-87B4-ABE5E6CB428B}" presName="rootText" presStyleLbl="node3" presStyleIdx="3" presStyleCnt="6" custScaleX="152539" custScaleY="908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70F12A-3E6F-44F4-9A72-55188B5A91E9}" type="pres">
      <dgm:prSet presAssocID="{A03B0770-2B75-48B3-87B4-ABE5E6CB428B}" presName="rootConnector" presStyleLbl="node3" presStyleIdx="3" presStyleCnt="6"/>
      <dgm:spPr/>
      <dgm:t>
        <a:bodyPr/>
        <a:lstStyle/>
        <a:p>
          <a:endParaRPr lang="en-US"/>
        </a:p>
      </dgm:t>
    </dgm:pt>
    <dgm:pt modelId="{AE02A3B2-14DE-40BD-9403-9BA34EFC3846}" type="pres">
      <dgm:prSet presAssocID="{A03B0770-2B75-48B3-87B4-ABE5E6CB428B}" presName="hierChild4" presStyleCnt="0"/>
      <dgm:spPr/>
    </dgm:pt>
    <dgm:pt modelId="{21FE7673-2F55-44AF-B252-043E5B655780}" type="pres">
      <dgm:prSet presAssocID="{A03B0770-2B75-48B3-87B4-ABE5E6CB428B}" presName="hierChild5" presStyleCnt="0"/>
      <dgm:spPr/>
    </dgm:pt>
    <dgm:pt modelId="{E9DACE0A-C714-492D-B439-E91A0FB84D99}" type="pres">
      <dgm:prSet presAssocID="{39939BAD-99E6-401F-8C91-AC36079E0E0B}" presName="Name37" presStyleLbl="parChTrans1D3" presStyleIdx="4" presStyleCnt="6"/>
      <dgm:spPr/>
      <dgm:t>
        <a:bodyPr/>
        <a:lstStyle/>
        <a:p>
          <a:endParaRPr lang="en-US"/>
        </a:p>
      </dgm:t>
    </dgm:pt>
    <dgm:pt modelId="{857900A9-BF81-41BD-A7A8-2CD489AD7E2D}" type="pres">
      <dgm:prSet presAssocID="{8A3BE9F9-6F5A-4E78-97A0-661E12F318E5}" presName="hierRoot2" presStyleCnt="0">
        <dgm:presLayoutVars>
          <dgm:hierBranch val="init"/>
        </dgm:presLayoutVars>
      </dgm:prSet>
      <dgm:spPr/>
    </dgm:pt>
    <dgm:pt modelId="{2A662952-CC37-412B-BE9A-89C497A1F070}" type="pres">
      <dgm:prSet presAssocID="{8A3BE9F9-6F5A-4E78-97A0-661E12F318E5}" presName="rootComposite" presStyleCnt="0"/>
      <dgm:spPr/>
    </dgm:pt>
    <dgm:pt modelId="{AC562EF9-A8EE-4132-BBA7-05D19AC28F9E}" type="pres">
      <dgm:prSet presAssocID="{8A3BE9F9-6F5A-4E78-97A0-661E12F318E5}" presName="rootText" presStyleLbl="node3" presStyleIdx="4" presStyleCnt="6" custScaleX="153025" custScaleY="1586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C0A8FE-652C-4772-856C-7B211DF54FC9}" type="pres">
      <dgm:prSet presAssocID="{8A3BE9F9-6F5A-4E78-97A0-661E12F318E5}" presName="rootConnector" presStyleLbl="node3" presStyleIdx="4" presStyleCnt="6"/>
      <dgm:spPr/>
      <dgm:t>
        <a:bodyPr/>
        <a:lstStyle/>
        <a:p>
          <a:endParaRPr lang="en-US"/>
        </a:p>
      </dgm:t>
    </dgm:pt>
    <dgm:pt modelId="{65C5358A-FB4A-4C3D-87B6-CFCAC9951037}" type="pres">
      <dgm:prSet presAssocID="{8A3BE9F9-6F5A-4E78-97A0-661E12F318E5}" presName="hierChild4" presStyleCnt="0"/>
      <dgm:spPr/>
    </dgm:pt>
    <dgm:pt modelId="{2E0ED914-09F1-451C-B164-3BD3C55A1B7B}" type="pres">
      <dgm:prSet presAssocID="{8A3BE9F9-6F5A-4E78-97A0-661E12F318E5}" presName="hierChild5" presStyleCnt="0"/>
      <dgm:spPr/>
    </dgm:pt>
    <dgm:pt modelId="{96D3D512-FF0E-48C0-B4AB-F629EBF0CB59}" type="pres">
      <dgm:prSet presAssocID="{9431177C-F509-4A54-81B1-788E7B49A33F}" presName="Name37" presStyleLbl="parChTrans1D3" presStyleIdx="5" presStyleCnt="6"/>
      <dgm:spPr/>
      <dgm:t>
        <a:bodyPr/>
        <a:lstStyle/>
        <a:p>
          <a:endParaRPr lang="en-US"/>
        </a:p>
      </dgm:t>
    </dgm:pt>
    <dgm:pt modelId="{1FD1E78A-7BD3-4F37-BC51-8331BE6A74C9}" type="pres">
      <dgm:prSet presAssocID="{8D87A3E6-937F-43F3-A343-DAB0176ABB5E}" presName="hierRoot2" presStyleCnt="0">
        <dgm:presLayoutVars>
          <dgm:hierBranch val="init"/>
        </dgm:presLayoutVars>
      </dgm:prSet>
      <dgm:spPr/>
    </dgm:pt>
    <dgm:pt modelId="{CF5CCFE2-C554-4DFD-9710-C010A0562961}" type="pres">
      <dgm:prSet presAssocID="{8D87A3E6-937F-43F3-A343-DAB0176ABB5E}" presName="rootComposite" presStyleCnt="0"/>
      <dgm:spPr/>
    </dgm:pt>
    <dgm:pt modelId="{5374782C-8B1F-49A7-9281-9A044D5C7716}" type="pres">
      <dgm:prSet presAssocID="{8D87A3E6-937F-43F3-A343-DAB0176ABB5E}" presName="rootText" presStyleLbl="node3" presStyleIdx="5" presStyleCnt="6" custScaleX="1539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301E72-B7FB-4D70-8BF1-AE981B46656C}" type="pres">
      <dgm:prSet presAssocID="{8D87A3E6-937F-43F3-A343-DAB0176ABB5E}" presName="rootConnector" presStyleLbl="node3" presStyleIdx="5" presStyleCnt="6"/>
      <dgm:spPr/>
      <dgm:t>
        <a:bodyPr/>
        <a:lstStyle/>
        <a:p>
          <a:endParaRPr lang="en-US"/>
        </a:p>
      </dgm:t>
    </dgm:pt>
    <dgm:pt modelId="{112F1178-ECB8-442A-BC79-3900855F1E79}" type="pres">
      <dgm:prSet presAssocID="{8D87A3E6-937F-43F3-A343-DAB0176ABB5E}" presName="hierChild4" presStyleCnt="0"/>
      <dgm:spPr/>
    </dgm:pt>
    <dgm:pt modelId="{17B8BB2E-358D-4125-81A6-7F5CFE0F774E}" type="pres">
      <dgm:prSet presAssocID="{8D87A3E6-937F-43F3-A343-DAB0176ABB5E}" presName="hierChild5" presStyleCnt="0"/>
      <dgm:spPr/>
    </dgm:pt>
    <dgm:pt modelId="{83D44820-2AF6-40DC-955B-5BC5AC12827C}" type="pres">
      <dgm:prSet presAssocID="{F88A25A3-5201-4FD0-B4B1-0760242B08EE}" presName="hierChild7" presStyleCnt="0"/>
      <dgm:spPr/>
    </dgm:pt>
  </dgm:ptLst>
  <dgm:cxnLst>
    <dgm:cxn modelId="{6E19A9B5-B4B1-486C-9E0C-904B6F9D4E24}" type="presOf" srcId="{B301009B-5720-49F8-BBB4-D2F6FA21ADFC}" destId="{7D7004F5-A0E5-47E9-BD57-0294460D7EDC}" srcOrd="0" destOrd="0" presId="urn:microsoft.com/office/officeart/2005/8/layout/orgChart1"/>
    <dgm:cxn modelId="{46DB3753-C4F3-4A9A-8197-819F375AACB9}" type="presOf" srcId="{9431177C-F509-4A54-81B1-788E7B49A33F}" destId="{96D3D512-FF0E-48C0-B4AB-F629EBF0CB59}" srcOrd="0" destOrd="0" presId="urn:microsoft.com/office/officeart/2005/8/layout/orgChart1"/>
    <dgm:cxn modelId="{EEFD9F1A-7C9C-4100-9BF7-924B14826F72}" type="presOf" srcId="{529F36EC-1D2B-4D51-A62F-63B8B69457D2}" destId="{94EE9432-B0F9-4BF4-8373-6635663E0E35}" srcOrd="0" destOrd="0" presId="urn:microsoft.com/office/officeart/2005/8/layout/orgChart1"/>
    <dgm:cxn modelId="{68B7FD10-2B5B-429B-9B4C-07958B033B26}" type="presOf" srcId="{8D87A3E6-937F-43F3-A343-DAB0176ABB5E}" destId="{5374782C-8B1F-49A7-9281-9A044D5C7716}" srcOrd="0" destOrd="0" presId="urn:microsoft.com/office/officeart/2005/8/layout/orgChart1"/>
    <dgm:cxn modelId="{9508151C-F216-4828-99D5-13610E4828AC}" srcId="{F88A25A3-5201-4FD0-B4B1-0760242B08EE}" destId="{8D87A3E6-937F-43F3-A343-DAB0176ABB5E}" srcOrd="2" destOrd="0" parTransId="{9431177C-F509-4A54-81B1-788E7B49A33F}" sibTransId="{8B797193-D880-4225-9334-1C724B8033EA}"/>
    <dgm:cxn modelId="{22B896A4-E169-4F49-B4BA-76F947544821}" type="presOf" srcId="{8A3BE9F9-6F5A-4E78-97A0-661E12F318E5}" destId="{AC562EF9-A8EE-4132-BBA7-05D19AC28F9E}" srcOrd="0" destOrd="0" presId="urn:microsoft.com/office/officeart/2005/8/layout/orgChart1"/>
    <dgm:cxn modelId="{2B330063-77B0-4F02-96B4-9A808D1DA43B}" srcId="{B301009B-5720-49F8-BBB4-D2F6FA21ADFC}" destId="{F88A25A3-5201-4FD0-B4B1-0760242B08EE}" srcOrd="1" destOrd="0" parTransId="{529F36EC-1D2B-4D51-A62F-63B8B69457D2}" sibTransId="{8526530D-3F35-425A-A8CF-8CDAD94DEB1C}"/>
    <dgm:cxn modelId="{801A2B86-4ECD-40CC-A724-E12AF8E74B5D}" srcId="{F88A25A3-5201-4FD0-B4B1-0760242B08EE}" destId="{8A3BE9F9-6F5A-4E78-97A0-661E12F318E5}" srcOrd="1" destOrd="0" parTransId="{39939BAD-99E6-401F-8C91-AC36079E0E0B}" sibTransId="{C199FBF5-8D1B-46FE-AB6A-7D9DCB682665}"/>
    <dgm:cxn modelId="{A0C2FF72-5CF1-4B75-A8EB-36ECBD3D83C4}" srcId="{7AF6705F-7F53-47EF-894E-6A9D613D1497}" destId="{43DE50BB-F6C3-40D6-90E4-6C534767C28B}" srcOrd="2" destOrd="0" parTransId="{964B32DB-21E2-4657-AAB3-5B0927EB3F6C}" sibTransId="{9009C5C8-033D-4FF1-A5A2-96BAC657FE78}"/>
    <dgm:cxn modelId="{994359F9-6DBC-47BF-9E40-9675862315C5}" type="presOf" srcId="{F88A25A3-5201-4FD0-B4B1-0760242B08EE}" destId="{D4AE75AC-164D-413C-9D98-3D4058CF07D0}" srcOrd="1" destOrd="0" presId="urn:microsoft.com/office/officeart/2005/8/layout/orgChart1"/>
    <dgm:cxn modelId="{820593AB-3C83-4DAF-8E0E-8A5F07DEDFCB}" type="presOf" srcId="{7AF6705F-7F53-47EF-894E-6A9D613D1497}" destId="{32673510-5324-4683-84CA-4DC53E735FE7}" srcOrd="1" destOrd="0" presId="urn:microsoft.com/office/officeart/2005/8/layout/orgChart1"/>
    <dgm:cxn modelId="{AC2DD661-2C67-40D5-A5EE-43A3F3E7DCE5}" type="presOf" srcId="{E93AB624-79AD-4DB9-9058-7AC300AD40C1}" destId="{1C96BD68-3ACE-440B-8619-208A67912931}" srcOrd="0" destOrd="0" presId="urn:microsoft.com/office/officeart/2005/8/layout/orgChart1"/>
    <dgm:cxn modelId="{B6EFDEF5-C073-4442-A3FE-248A97C60461}" type="presOf" srcId="{7AF6705F-7F53-47EF-894E-6A9D613D1497}" destId="{670578F3-644B-40A4-B5D9-14C2FD4DFAB7}" srcOrd="0" destOrd="0" presId="urn:microsoft.com/office/officeart/2005/8/layout/orgChart1"/>
    <dgm:cxn modelId="{3C3740F2-8595-48B4-848B-1AA4C0C836BD}" type="presOf" srcId="{A03B0770-2B75-48B3-87B4-ABE5E6CB428B}" destId="{6270F12A-3E6F-44F4-9A72-55188B5A91E9}" srcOrd="1" destOrd="0" presId="urn:microsoft.com/office/officeart/2005/8/layout/orgChart1"/>
    <dgm:cxn modelId="{0B25DF4D-B17F-425F-A89E-679462AC9D42}" type="presOf" srcId="{8D87A3E6-937F-43F3-A343-DAB0176ABB5E}" destId="{35301E72-B7FB-4D70-8BF1-AE981B46656C}" srcOrd="1" destOrd="0" presId="urn:microsoft.com/office/officeart/2005/8/layout/orgChart1"/>
    <dgm:cxn modelId="{B7316B7C-207E-4CAE-A398-59FD59EA9710}" type="presOf" srcId="{A03B0770-2B75-48B3-87B4-ABE5E6CB428B}" destId="{4B4B24E6-AC14-455A-9802-9A19800C1458}" srcOrd="0" destOrd="0" presId="urn:microsoft.com/office/officeart/2005/8/layout/orgChart1"/>
    <dgm:cxn modelId="{4400007D-225F-48DD-AF5D-D2B8D20AE45B}" type="presOf" srcId="{43DE50BB-F6C3-40D6-90E4-6C534767C28B}" destId="{C3FB91F6-3CB3-4898-9E8E-229D5E3DDAC7}" srcOrd="0" destOrd="0" presId="urn:microsoft.com/office/officeart/2005/8/layout/orgChart1"/>
    <dgm:cxn modelId="{5538298D-0352-4739-A99D-4B09ED323C11}" srcId="{B301009B-5720-49F8-BBB4-D2F6FA21ADFC}" destId="{7AF6705F-7F53-47EF-894E-6A9D613D1497}" srcOrd="0" destOrd="0" parTransId="{A2B0F2CA-00EB-41AE-8E77-7DE172EA09F9}" sibTransId="{15AB5CBC-6695-4CBE-B289-2E0D40756A16}"/>
    <dgm:cxn modelId="{D1319FE6-600B-4B93-A564-E22B1CA9F6DF}" type="presOf" srcId="{E57EF1D9-4935-48DF-93B6-3A4AD0CFFCB9}" destId="{72C77F4A-1642-4E1C-9FA7-86F25E40BD75}" srcOrd="0" destOrd="0" presId="urn:microsoft.com/office/officeart/2005/8/layout/orgChart1"/>
    <dgm:cxn modelId="{A8D17981-C96E-431D-991B-A9A4EEE6358A}" type="presOf" srcId="{964B32DB-21E2-4657-AAB3-5B0927EB3F6C}" destId="{622C5513-5B1C-455A-AE03-0D8922D6DEC9}" srcOrd="0" destOrd="0" presId="urn:microsoft.com/office/officeart/2005/8/layout/orgChart1"/>
    <dgm:cxn modelId="{7D254D51-247E-43C9-9A91-ECAFB832CFDB}" type="presOf" srcId="{43DE50BB-F6C3-40D6-90E4-6C534767C28B}" destId="{9D46E46F-D979-4F74-B37E-24EBC37352FC}" srcOrd="1" destOrd="0" presId="urn:microsoft.com/office/officeart/2005/8/layout/orgChart1"/>
    <dgm:cxn modelId="{8DC33295-F1C9-4978-B864-78BC30A5CC16}" type="presOf" srcId="{D1325B97-ED6D-4011-B99B-180BA9F3DF6A}" destId="{CEF674A7-D6E9-4E93-ABBB-AB4320517A62}" srcOrd="0" destOrd="0" presId="urn:microsoft.com/office/officeart/2005/8/layout/orgChart1"/>
    <dgm:cxn modelId="{AEA13710-225F-45D6-8E33-25517CC2DBDF}" type="presOf" srcId="{A2B0F2CA-00EB-41AE-8E77-7DE172EA09F9}" destId="{580CAEBD-40E3-47D0-B9F4-9E0936140FDA}" srcOrd="0" destOrd="0" presId="urn:microsoft.com/office/officeart/2005/8/layout/orgChart1"/>
    <dgm:cxn modelId="{5C4186E8-C7DB-42E6-B769-8A8FB3564ED0}" type="presOf" srcId="{D1BE5836-1403-4724-921F-E12BBA6958EF}" destId="{A25393EA-7337-4808-A006-85E56FC00BF4}" srcOrd="0" destOrd="0" presId="urn:microsoft.com/office/officeart/2005/8/layout/orgChart1"/>
    <dgm:cxn modelId="{60796FCF-89EE-4A29-9A64-8C9F4685EE7A}" srcId="{7AF6705F-7F53-47EF-894E-6A9D613D1497}" destId="{B611C16A-3DB4-4ACC-81FA-865F2155ABC5}" srcOrd="0" destOrd="0" parTransId="{D1BE5836-1403-4724-921F-E12BBA6958EF}" sibTransId="{B853A51F-67A8-40AD-8510-C33FAEEADF6B}"/>
    <dgm:cxn modelId="{B67F37FA-AACB-45F4-91D4-447E1B38E6B6}" type="presOf" srcId="{AEDD7440-74F4-4C25-9724-0C9B36A89308}" destId="{73DD2B3A-0131-48E8-A199-99319178E819}" srcOrd="0" destOrd="0" presId="urn:microsoft.com/office/officeart/2005/8/layout/orgChart1"/>
    <dgm:cxn modelId="{71380BB2-AB08-4280-A632-0E20B0B3E987}" srcId="{D1325B97-ED6D-4011-B99B-180BA9F3DF6A}" destId="{B301009B-5720-49F8-BBB4-D2F6FA21ADFC}" srcOrd="0" destOrd="0" parTransId="{EDEE40B3-1B11-4F13-8839-2396D6D57B9B}" sibTransId="{A6A1C5CE-89DF-4B50-883F-619AE1344FDF}"/>
    <dgm:cxn modelId="{A7CC95B1-6F14-48E8-BA19-B54E80456C33}" type="presOf" srcId="{AEDD7440-74F4-4C25-9724-0C9B36A89308}" destId="{9D4AAE18-69F4-4EF0-A93C-B9EEFE356882}" srcOrd="1" destOrd="0" presId="urn:microsoft.com/office/officeart/2005/8/layout/orgChart1"/>
    <dgm:cxn modelId="{4CF2527E-833D-4A8A-AC53-78567FF81212}" type="presOf" srcId="{F88A25A3-5201-4FD0-B4B1-0760242B08EE}" destId="{CC83F35A-E39C-4230-B38E-C42A544D2846}" srcOrd="0" destOrd="0" presId="urn:microsoft.com/office/officeart/2005/8/layout/orgChart1"/>
    <dgm:cxn modelId="{042F4ED0-2F88-4365-9EB8-0DEFFC906553}" srcId="{F88A25A3-5201-4FD0-B4B1-0760242B08EE}" destId="{A03B0770-2B75-48B3-87B4-ABE5E6CB428B}" srcOrd="0" destOrd="0" parTransId="{E93AB624-79AD-4DB9-9058-7AC300AD40C1}" sibTransId="{6E4099D4-64BF-4F60-83DA-B17453A4D203}"/>
    <dgm:cxn modelId="{DD90C8E2-3692-44BE-AD52-B53D24F3C9B4}" srcId="{7AF6705F-7F53-47EF-894E-6A9D613D1497}" destId="{AEDD7440-74F4-4C25-9724-0C9B36A89308}" srcOrd="1" destOrd="0" parTransId="{E57EF1D9-4935-48DF-93B6-3A4AD0CFFCB9}" sibTransId="{BD36CC52-9945-4923-8727-37AE6A51DBA7}"/>
    <dgm:cxn modelId="{61301E43-761A-43C5-BC02-AA22CE8130A5}" type="presOf" srcId="{B301009B-5720-49F8-BBB4-D2F6FA21ADFC}" destId="{B6B6AB01-C5B7-4FA8-9E7C-095D42CF4CB8}" srcOrd="1" destOrd="0" presId="urn:microsoft.com/office/officeart/2005/8/layout/orgChart1"/>
    <dgm:cxn modelId="{A70DF802-9AB3-4110-BB12-BC83BB62C750}" type="presOf" srcId="{B611C16A-3DB4-4ACC-81FA-865F2155ABC5}" destId="{507F6426-D44A-4FE5-B93A-295CCF6DF020}" srcOrd="0" destOrd="0" presId="urn:microsoft.com/office/officeart/2005/8/layout/orgChart1"/>
    <dgm:cxn modelId="{6E9C5734-7651-4E8C-861F-F668D87996ED}" type="presOf" srcId="{B611C16A-3DB4-4ACC-81FA-865F2155ABC5}" destId="{A5B93694-616F-42B8-9FC8-DBFDE1315D65}" srcOrd="1" destOrd="0" presId="urn:microsoft.com/office/officeart/2005/8/layout/orgChart1"/>
    <dgm:cxn modelId="{31817445-603D-4798-9A28-9CCBB3BBF7F7}" type="presOf" srcId="{39939BAD-99E6-401F-8C91-AC36079E0E0B}" destId="{E9DACE0A-C714-492D-B439-E91A0FB84D99}" srcOrd="0" destOrd="0" presId="urn:microsoft.com/office/officeart/2005/8/layout/orgChart1"/>
    <dgm:cxn modelId="{06EE8598-0F72-4199-976B-FCF339F1B863}" type="presOf" srcId="{8A3BE9F9-6F5A-4E78-97A0-661E12F318E5}" destId="{DAC0A8FE-652C-4772-856C-7B211DF54FC9}" srcOrd="1" destOrd="0" presId="urn:microsoft.com/office/officeart/2005/8/layout/orgChart1"/>
    <dgm:cxn modelId="{32805AAC-C550-418A-9149-AB88E1AA1E65}" type="presParOf" srcId="{CEF674A7-D6E9-4E93-ABBB-AB4320517A62}" destId="{CA8BB93D-B3D8-4F26-97DD-4E4DBF77D621}" srcOrd="0" destOrd="0" presId="urn:microsoft.com/office/officeart/2005/8/layout/orgChart1"/>
    <dgm:cxn modelId="{11B37AD8-C5F5-4692-B79A-4660603F41F0}" type="presParOf" srcId="{CA8BB93D-B3D8-4F26-97DD-4E4DBF77D621}" destId="{C539CBD8-518F-4737-B049-1DCB2078E4E5}" srcOrd="0" destOrd="0" presId="urn:microsoft.com/office/officeart/2005/8/layout/orgChart1"/>
    <dgm:cxn modelId="{5E48BA07-F133-4710-95A4-2D439CBC347E}" type="presParOf" srcId="{C539CBD8-518F-4737-B049-1DCB2078E4E5}" destId="{7D7004F5-A0E5-47E9-BD57-0294460D7EDC}" srcOrd="0" destOrd="0" presId="urn:microsoft.com/office/officeart/2005/8/layout/orgChart1"/>
    <dgm:cxn modelId="{9952FCD5-E00A-4F31-88CC-6A347E7F3055}" type="presParOf" srcId="{C539CBD8-518F-4737-B049-1DCB2078E4E5}" destId="{B6B6AB01-C5B7-4FA8-9E7C-095D42CF4CB8}" srcOrd="1" destOrd="0" presId="urn:microsoft.com/office/officeart/2005/8/layout/orgChart1"/>
    <dgm:cxn modelId="{AE9A3FBA-77A4-423B-83A1-424509239075}" type="presParOf" srcId="{CA8BB93D-B3D8-4F26-97DD-4E4DBF77D621}" destId="{7180387C-18B9-4FA2-93AB-9DE808B64AC2}" srcOrd="1" destOrd="0" presId="urn:microsoft.com/office/officeart/2005/8/layout/orgChart1"/>
    <dgm:cxn modelId="{0DE96673-0359-4981-BD1C-9ADA8442CBAC}" type="presParOf" srcId="{CA8BB93D-B3D8-4F26-97DD-4E4DBF77D621}" destId="{98A1E7AA-420B-4C09-A91D-83BC492EE18A}" srcOrd="2" destOrd="0" presId="urn:microsoft.com/office/officeart/2005/8/layout/orgChart1"/>
    <dgm:cxn modelId="{5CDCD1CC-70E9-4EFB-B148-8FB66E441CE8}" type="presParOf" srcId="{98A1E7AA-420B-4C09-A91D-83BC492EE18A}" destId="{580CAEBD-40E3-47D0-B9F4-9E0936140FDA}" srcOrd="0" destOrd="0" presId="urn:microsoft.com/office/officeart/2005/8/layout/orgChart1"/>
    <dgm:cxn modelId="{763283E7-AD8A-4CF0-9A44-2372750B9C2C}" type="presParOf" srcId="{98A1E7AA-420B-4C09-A91D-83BC492EE18A}" destId="{8066FC6A-8762-4FA6-8E9F-F1CDB68C8A94}" srcOrd="1" destOrd="0" presId="urn:microsoft.com/office/officeart/2005/8/layout/orgChart1"/>
    <dgm:cxn modelId="{968C04CF-9DB6-4322-BE77-63DCF28F0D47}" type="presParOf" srcId="{8066FC6A-8762-4FA6-8E9F-F1CDB68C8A94}" destId="{8B946F13-3A86-4540-956F-3296049D6135}" srcOrd="0" destOrd="0" presId="urn:microsoft.com/office/officeart/2005/8/layout/orgChart1"/>
    <dgm:cxn modelId="{3315E12C-8D70-4A5F-AF79-63461B92CDC2}" type="presParOf" srcId="{8B946F13-3A86-4540-956F-3296049D6135}" destId="{670578F3-644B-40A4-B5D9-14C2FD4DFAB7}" srcOrd="0" destOrd="0" presId="urn:microsoft.com/office/officeart/2005/8/layout/orgChart1"/>
    <dgm:cxn modelId="{8011930D-1E9A-4C84-B64F-83E8BDFB8456}" type="presParOf" srcId="{8B946F13-3A86-4540-956F-3296049D6135}" destId="{32673510-5324-4683-84CA-4DC53E735FE7}" srcOrd="1" destOrd="0" presId="urn:microsoft.com/office/officeart/2005/8/layout/orgChart1"/>
    <dgm:cxn modelId="{317C5D13-E518-4F37-9BF8-4244ECED1609}" type="presParOf" srcId="{8066FC6A-8762-4FA6-8E9F-F1CDB68C8A94}" destId="{E0B6D246-590A-42FC-A605-F6DB39E77A57}" srcOrd="1" destOrd="0" presId="urn:microsoft.com/office/officeart/2005/8/layout/orgChart1"/>
    <dgm:cxn modelId="{8BE28000-AE32-4905-ADF0-25BF3C242546}" type="presParOf" srcId="{E0B6D246-590A-42FC-A605-F6DB39E77A57}" destId="{A25393EA-7337-4808-A006-85E56FC00BF4}" srcOrd="0" destOrd="0" presId="urn:microsoft.com/office/officeart/2005/8/layout/orgChart1"/>
    <dgm:cxn modelId="{015DB8C0-68C2-4F54-A4C5-F55AA6CE2F8E}" type="presParOf" srcId="{E0B6D246-590A-42FC-A605-F6DB39E77A57}" destId="{7E07856A-54DE-4371-A64D-934D895116D2}" srcOrd="1" destOrd="0" presId="urn:microsoft.com/office/officeart/2005/8/layout/orgChart1"/>
    <dgm:cxn modelId="{7C8868E0-D62B-4BFD-9E77-8C59209DA649}" type="presParOf" srcId="{7E07856A-54DE-4371-A64D-934D895116D2}" destId="{D3FCF89D-D8CF-454F-817B-8941B428B1BF}" srcOrd="0" destOrd="0" presId="urn:microsoft.com/office/officeart/2005/8/layout/orgChart1"/>
    <dgm:cxn modelId="{4DC24017-5938-44B0-91BB-5A5119AD1CB1}" type="presParOf" srcId="{D3FCF89D-D8CF-454F-817B-8941B428B1BF}" destId="{507F6426-D44A-4FE5-B93A-295CCF6DF020}" srcOrd="0" destOrd="0" presId="urn:microsoft.com/office/officeart/2005/8/layout/orgChart1"/>
    <dgm:cxn modelId="{0334C03C-0C65-4290-9657-F3394C249637}" type="presParOf" srcId="{D3FCF89D-D8CF-454F-817B-8941B428B1BF}" destId="{A5B93694-616F-42B8-9FC8-DBFDE1315D65}" srcOrd="1" destOrd="0" presId="urn:microsoft.com/office/officeart/2005/8/layout/orgChart1"/>
    <dgm:cxn modelId="{593C09FC-70F5-4C7E-84F7-C5A3BECF036D}" type="presParOf" srcId="{7E07856A-54DE-4371-A64D-934D895116D2}" destId="{301C35D5-544B-44BD-896B-5097ADDF5DF2}" srcOrd="1" destOrd="0" presId="urn:microsoft.com/office/officeart/2005/8/layout/orgChart1"/>
    <dgm:cxn modelId="{06D76BF3-5683-42A9-BDDC-FE7050915241}" type="presParOf" srcId="{7E07856A-54DE-4371-A64D-934D895116D2}" destId="{CBAAD5B0-FC05-485D-9D90-3A8AC3E364B5}" srcOrd="2" destOrd="0" presId="urn:microsoft.com/office/officeart/2005/8/layout/orgChart1"/>
    <dgm:cxn modelId="{3DAD5F64-7951-4B7D-843C-53B36749100C}" type="presParOf" srcId="{E0B6D246-590A-42FC-A605-F6DB39E77A57}" destId="{72C77F4A-1642-4E1C-9FA7-86F25E40BD75}" srcOrd="2" destOrd="0" presId="urn:microsoft.com/office/officeart/2005/8/layout/orgChart1"/>
    <dgm:cxn modelId="{8261FBB5-DE8C-4FE0-809E-5967BA410AF5}" type="presParOf" srcId="{E0B6D246-590A-42FC-A605-F6DB39E77A57}" destId="{B0DB53BA-2792-445D-91AC-54A5D75356D5}" srcOrd="3" destOrd="0" presId="urn:microsoft.com/office/officeart/2005/8/layout/orgChart1"/>
    <dgm:cxn modelId="{FDED3E93-27A7-4BED-A573-2BD0C33C0C3A}" type="presParOf" srcId="{B0DB53BA-2792-445D-91AC-54A5D75356D5}" destId="{163ED751-6F85-4424-A9C3-622D9A6781F4}" srcOrd="0" destOrd="0" presId="urn:microsoft.com/office/officeart/2005/8/layout/orgChart1"/>
    <dgm:cxn modelId="{7F679EE1-9575-4A4A-9DC3-37505A82E30C}" type="presParOf" srcId="{163ED751-6F85-4424-A9C3-622D9A6781F4}" destId="{73DD2B3A-0131-48E8-A199-99319178E819}" srcOrd="0" destOrd="0" presId="urn:microsoft.com/office/officeart/2005/8/layout/orgChart1"/>
    <dgm:cxn modelId="{F9BA1726-C6A8-40F2-A920-3D53182A8668}" type="presParOf" srcId="{163ED751-6F85-4424-A9C3-622D9A6781F4}" destId="{9D4AAE18-69F4-4EF0-A93C-B9EEFE356882}" srcOrd="1" destOrd="0" presId="urn:microsoft.com/office/officeart/2005/8/layout/orgChart1"/>
    <dgm:cxn modelId="{05A0708A-12A6-4437-A118-6855B360F811}" type="presParOf" srcId="{B0DB53BA-2792-445D-91AC-54A5D75356D5}" destId="{650BF004-9AD4-41CA-91B2-7750CB907C0F}" srcOrd="1" destOrd="0" presId="urn:microsoft.com/office/officeart/2005/8/layout/orgChart1"/>
    <dgm:cxn modelId="{85AAA452-9945-437B-8D88-70A99BD57EC0}" type="presParOf" srcId="{B0DB53BA-2792-445D-91AC-54A5D75356D5}" destId="{1E8025EE-97EF-437F-BD49-CE59D2D48A4D}" srcOrd="2" destOrd="0" presId="urn:microsoft.com/office/officeart/2005/8/layout/orgChart1"/>
    <dgm:cxn modelId="{1D155143-9A0A-4BAE-89D9-3A40CA15B771}" type="presParOf" srcId="{E0B6D246-590A-42FC-A605-F6DB39E77A57}" destId="{622C5513-5B1C-455A-AE03-0D8922D6DEC9}" srcOrd="4" destOrd="0" presId="urn:microsoft.com/office/officeart/2005/8/layout/orgChart1"/>
    <dgm:cxn modelId="{62FC7CB8-24B4-43E3-A411-7A52D6B49F0E}" type="presParOf" srcId="{E0B6D246-590A-42FC-A605-F6DB39E77A57}" destId="{39002613-BE4D-4628-850E-A52AE3B7D060}" srcOrd="5" destOrd="0" presId="urn:microsoft.com/office/officeart/2005/8/layout/orgChart1"/>
    <dgm:cxn modelId="{82E00C28-1EE4-436E-8C9F-B6DCA07FFF91}" type="presParOf" srcId="{39002613-BE4D-4628-850E-A52AE3B7D060}" destId="{280DA952-F7A1-4AA3-8EF6-41A912FFD6C2}" srcOrd="0" destOrd="0" presId="urn:microsoft.com/office/officeart/2005/8/layout/orgChart1"/>
    <dgm:cxn modelId="{085972D9-B95C-4857-93AC-6B5090D2166D}" type="presParOf" srcId="{280DA952-F7A1-4AA3-8EF6-41A912FFD6C2}" destId="{C3FB91F6-3CB3-4898-9E8E-229D5E3DDAC7}" srcOrd="0" destOrd="0" presId="urn:microsoft.com/office/officeart/2005/8/layout/orgChart1"/>
    <dgm:cxn modelId="{39AFC041-4D48-4058-BCB0-009E2581BE60}" type="presParOf" srcId="{280DA952-F7A1-4AA3-8EF6-41A912FFD6C2}" destId="{9D46E46F-D979-4F74-B37E-24EBC37352FC}" srcOrd="1" destOrd="0" presId="urn:microsoft.com/office/officeart/2005/8/layout/orgChart1"/>
    <dgm:cxn modelId="{E613CBC2-1F34-4F1D-BEB6-333FBBBC572A}" type="presParOf" srcId="{39002613-BE4D-4628-850E-A52AE3B7D060}" destId="{53EF220E-BF81-48FC-89FA-8143CF8096A7}" srcOrd="1" destOrd="0" presId="urn:microsoft.com/office/officeart/2005/8/layout/orgChart1"/>
    <dgm:cxn modelId="{81E4E100-7F9B-4EB9-96C8-98FCBF94F5C1}" type="presParOf" srcId="{39002613-BE4D-4628-850E-A52AE3B7D060}" destId="{B2CDDF2E-1F94-4CE8-926C-8570A894E784}" srcOrd="2" destOrd="0" presId="urn:microsoft.com/office/officeart/2005/8/layout/orgChart1"/>
    <dgm:cxn modelId="{330AA4D6-0370-44F3-AF81-1E0E23833B96}" type="presParOf" srcId="{8066FC6A-8762-4FA6-8E9F-F1CDB68C8A94}" destId="{556DFC58-C04E-455D-BFD2-E811C0DC4B36}" srcOrd="2" destOrd="0" presId="urn:microsoft.com/office/officeart/2005/8/layout/orgChart1"/>
    <dgm:cxn modelId="{16C58921-F2A2-4CF5-A612-469F2F0167E1}" type="presParOf" srcId="{98A1E7AA-420B-4C09-A91D-83BC492EE18A}" destId="{94EE9432-B0F9-4BF4-8373-6635663E0E35}" srcOrd="2" destOrd="0" presId="urn:microsoft.com/office/officeart/2005/8/layout/orgChart1"/>
    <dgm:cxn modelId="{83B32036-803E-4E15-A593-1A30F7BFC93E}" type="presParOf" srcId="{98A1E7AA-420B-4C09-A91D-83BC492EE18A}" destId="{39B80ABE-E1ED-4D9E-9541-300BF729BE5A}" srcOrd="3" destOrd="0" presId="urn:microsoft.com/office/officeart/2005/8/layout/orgChart1"/>
    <dgm:cxn modelId="{99C3535D-C477-4ACA-ADE5-052CC4F2A2BC}" type="presParOf" srcId="{39B80ABE-E1ED-4D9E-9541-300BF729BE5A}" destId="{6C9F495F-2DC6-46B7-880F-160BB447A2EF}" srcOrd="0" destOrd="0" presId="urn:microsoft.com/office/officeart/2005/8/layout/orgChart1"/>
    <dgm:cxn modelId="{33D71B0D-52E9-4F24-BDBA-92C2920AF880}" type="presParOf" srcId="{6C9F495F-2DC6-46B7-880F-160BB447A2EF}" destId="{CC83F35A-E39C-4230-B38E-C42A544D2846}" srcOrd="0" destOrd="0" presId="urn:microsoft.com/office/officeart/2005/8/layout/orgChart1"/>
    <dgm:cxn modelId="{1A41CC7F-8814-4C2B-BB2D-566C3A1C0344}" type="presParOf" srcId="{6C9F495F-2DC6-46B7-880F-160BB447A2EF}" destId="{D4AE75AC-164D-413C-9D98-3D4058CF07D0}" srcOrd="1" destOrd="0" presId="urn:microsoft.com/office/officeart/2005/8/layout/orgChart1"/>
    <dgm:cxn modelId="{2BEA984B-5207-4748-B154-6E43DA7A20CE}" type="presParOf" srcId="{39B80ABE-E1ED-4D9E-9541-300BF729BE5A}" destId="{2CBF6D0A-6C17-4CC1-A1C1-BE6CD7165BA8}" srcOrd="1" destOrd="0" presId="urn:microsoft.com/office/officeart/2005/8/layout/orgChart1"/>
    <dgm:cxn modelId="{B2C47BF4-D4C5-4BE0-88FA-4A4E4D9E72FC}" type="presParOf" srcId="{2CBF6D0A-6C17-4CC1-A1C1-BE6CD7165BA8}" destId="{1C96BD68-3ACE-440B-8619-208A67912931}" srcOrd="0" destOrd="0" presId="urn:microsoft.com/office/officeart/2005/8/layout/orgChart1"/>
    <dgm:cxn modelId="{E303A4C5-8C8E-49ED-9492-E59DE0D9216E}" type="presParOf" srcId="{2CBF6D0A-6C17-4CC1-A1C1-BE6CD7165BA8}" destId="{75966C7D-896B-478E-9377-9448890EBFDD}" srcOrd="1" destOrd="0" presId="urn:microsoft.com/office/officeart/2005/8/layout/orgChart1"/>
    <dgm:cxn modelId="{F516FC56-3032-4357-90B0-7E32E01F1954}" type="presParOf" srcId="{75966C7D-896B-478E-9377-9448890EBFDD}" destId="{A2D0041F-4723-41B4-8851-9BD292179377}" srcOrd="0" destOrd="0" presId="urn:microsoft.com/office/officeart/2005/8/layout/orgChart1"/>
    <dgm:cxn modelId="{514D5F65-B0F9-4C18-BD93-3B886C98FF30}" type="presParOf" srcId="{A2D0041F-4723-41B4-8851-9BD292179377}" destId="{4B4B24E6-AC14-455A-9802-9A19800C1458}" srcOrd="0" destOrd="0" presId="urn:microsoft.com/office/officeart/2005/8/layout/orgChart1"/>
    <dgm:cxn modelId="{CA9CFA44-BB6A-4627-BA90-6AEF460E49DF}" type="presParOf" srcId="{A2D0041F-4723-41B4-8851-9BD292179377}" destId="{6270F12A-3E6F-44F4-9A72-55188B5A91E9}" srcOrd="1" destOrd="0" presId="urn:microsoft.com/office/officeart/2005/8/layout/orgChart1"/>
    <dgm:cxn modelId="{FA7EDD95-FC6F-4EE4-AE53-BB31EF67243F}" type="presParOf" srcId="{75966C7D-896B-478E-9377-9448890EBFDD}" destId="{AE02A3B2-14DE-40BD-9403-9BA34EFC3846}" srcOrd="1" destOrd="0" presId="urn:microsoft.com/office/officeart/2005/8/layout/orgChart1"/>
    <dgm:cxn modelId="{E2F28E58-25ED-4020-8C28-B327F3B08499}" type="presParOf" srcId="{75966C7D-896B-478E-9377-9448890EBFDD}" destId="{21FE7673-2F55-44AF-B252-043E5B655780}" srcOrd="2" destOrd="0" presId="urn:microsoft.com/office/officeart/2005/8/layout/orgChart1"/>
    <dgm:cxn modelId="{560732F3-C242-41DB-B5A4-0568FC0FF8D9}" type="presParOf" srcId="{2CBF6D0A-6C17-4CC1-A1C1-BE6CD7165BA8}" destId="{E9DACE0A-C714-492D-B439-E91A0FB84D99}" srcOrd="2" destOrd="0" presId="urn:microsoft.com/office/officeart/2005/8/layout/orgChart1"/>
    <dgm:cxn modelId="{21896282-183C-4505-AD77-12248F8808D5}" type="presParOf" srcId="{2CBF6D0A-6C17-4CC1-A1C1-BE6CD7165BA8}" destId="{857900A9-BF81-41BD-A7A8-2CD489AD7E2D}" srcOrd="3" destOrd="0" presId="urn:microsoft.com/office/officeart/2005/8/layout/orgChart1"/>
    <dgm:cxn modelId="{CB1B723F-A22E-4842-A17A-A022AB4BA8CE}" type="presParOf" srcId="{857900A9-BF81-41BD-A7A8-2CD489AD7E2D}" destId="{2A662952-CC37-412B-BE9A-89C497A1F070}" srcOrd="0" destOrd="0" presId="urn:microsoft.com/office/officeart/2005/8/layout/orgChart1"/>
    <dgm:cxn modelId="{42521BDE-A684-4891-B7D6-35EB63E63F65}" type="presParOf" srcId="{2A662952-CC37-412B-BE9A-89C497A1F070}" destId="{AC562EF9-A8EE-4132-BBA7-05D19AC28F9E}" srcOrd="0" destOrd="0" presId="urn:microsoft.com/office/officeart/2005/8/layout/orgChart1"/>
    <dgm:cxn modelId="{BEEB9161-3458-46DD-AB71-DDC1E084F5B4}" type="presParOf" srcId="{2A662952-CC37-412B-BE9A-89C497A1F070}" destId="{DAC0A8FE-652C-4772-856C-7B211DF54FC9}" srcOrd="1" destOrd="0" presId="urn:microsoft.com/office/officeart/2005/8/layout/orgChart1"/>
    <dgm:cxn modelId="{0C1EAFEC-E2E5-44EA-9868-E574E59F8AAC}" type="presParOf" srcId="{857900A9-BF81-41BD-A7A8-2CD489AD7E2D}" destId="{65C5358A-FB4A-4C3D-87B6-CFCAC9951037}" srcOrd="1" destOrd="0" presId="urn:microsoft.com/office/officeart/2005/8/layout/orgChart1"/>
    <dgm:cxn modelId="{C0B8FA9E-06B4-4054-AE1F-309E7B8A990D}" type="presParOf" srcId="{857900A9-BF81-41BD-A7A8-2CD489AD7E2D}" destId="{2E0ED914-09F1-451C-B164-3BD3C55A1B7B}" srcOrd="2" destOrd="0" presId="urn:microsoft.com/office/officeart/2005/8/layout/orgChart1"/>
    <dgm:cxn modelId="{3DDE1C5C-C830-48A7-8DD7-B322C507DE76}" type="presParOf" srcId="{2CBF6D0A-6C17-4CC1-A1C1-BE6CD7165BA8}" destId="{96D3D512-FF0E-48C0-B4AB-F629EBF0CB59}" srcOrd="4" destOrd="0" presId="urn:microsoft.com/office/officeart/2005/8/layout/orgChart1"/>
    <dgm:cxn modelId="{A1D4572D-FBBF-430C-933F-28BAEF47CB09}" type="presParOf" srcId="{2CBF6D0A-6C17-4CC1-A1C1-BE6CD7165BA8}" destId="{1FD1E78A-7BD3-4F37-BC51-8331BE6A74C9}" srcOrd="5" destOrd="0" presId="urn:microsoft.com/office/officeart/2005/8/layout/orgChart1"/>
    <dgm:cxn modelId="{CFCD885D-2261-49DC-B0BF-1D5B8C49F137}" type="presParOf" srcId="{1FD1E78A-7BD3-4F37-BC51-8331BE6A74C9}" destId="{CF5CCFE2-C554-4DFD-9710-C010A0562961}" srcOrd="0" destOrd="0" presId="urn:microsoft.com/office/officeart/2005/8/layout/orgChart1"/>
    <dgm:cxn modelId="{A53B2A1B-5916-470B-A41A-0405C700EC25}" type="presParOf" srcId="{CF5CCFE2-C554-4DFD-9710-C010A0562961}" destId="{5374782C-8B1F-49A7-9281-9A044D5C7716}" srcOrd="0" destOrd="0" presId="urn:microsoft.com/office/officeart/2005/8/layout/orgChart1"/>
    <dgm:cxn modelId="{B3AA5AD9-87F0-4880-8392-565947612A02}" type="presParOf" srcId="{CF5CCFE2-C554-4DFD-9710-C010A0562961}" destId="{35301E72-B7FB-4D70-8BF1-AE981B46656C}" srcOrd="1" destOrd="0" presId="urn:microsoft.com/office/officeart/2005/8/layout/orgChart1"/>
    <dgm:cxn modelId="{EED1E2C8-F7BE-4B54-A680-C04D003E441C}" type="presParOf" srcId="{1FD1E78A-7BD3-4F37-BC51-8331BE6A74C9}" destId="{112F1178-ECB8-442A-BC79-3900855F1E79}" srcOrd="1" destOrd="0" presId="urn:microsoft.com/office/officeart/2005/8/layout/orgChart1"/>
    <dgm:cxn modelId="{1A08C8BF-1043-4AF6-BDF2-DF3634F00AB9}" type="presParOf" srcId="{1FD1E78A-7BD3-4F37-BC51-8331BE6A74C9}" destId="{17B8BB2E-358D-4125-81A6-7F5CFE0F774E}" srcOrd="2" destOrd="0" presId="urn:microsoft.com/office/officeart/2005/8/layout/orgChart1"/>
    <dgm:cxn modelId="{B09C82F1-0C0A-4D93-8C88-4B11F4027437}" type="presParOf" srcId="{39B80ABE-E1ED-4D9E-9541-300BF729BE5A}" destId="{83D44820-2AF6-40DC-955B-5BC5AC12827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27B0454-3209-442F-993A-B76D3807262D}" type="datetimeFigureOut">
              <a:rPr lang="en-US"/>
              <a:pPr>
                <a:defRPr/>
              </a:pPr>
              <a:t>6/1/2015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9D85648-65DF-4749-9E79-6F18DD2782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857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B7E706F-64D0-49E7-B632-AFC4A81BA5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722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098650-EA63-41D0-8450-33E8CC47209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93468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E706F-64D0-49E7-B632-AFC4A81BA589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222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E706F-64D0-49E7-B632-AFC4A81BA589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018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E706F-64D0-49E7-B632-AFC4A81BA589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921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E706F-64D0-49E7-B632-AFC4A81BA589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2487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E706F-64D0-49E7-B632-AFC4A81BA589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054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E706F-64D0-49E7-B632-AFC4A81BA589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670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E706F-64D0-49E7-B632-AFC4A81BA589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48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E706F-64D0-49E7-B632-AFC4A81BA589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5893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E706F-64D0-49E7-B632-AFC4A81BA589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388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E706F-64D0-49E7-B632-AFC4A81BA589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470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0452A2-AA02-4C16-8642-7AAE50D15738}" type="slidenum">
              <a:rPr lang="en-US"/>
              <a:pPr/>
              <a:t>2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598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Arial"/>
              </a:rPr>
              <a:t>Berks, Lancaster, and  county,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E706F-64D0-49E7-B632-AFC4A81BA589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6078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E706F-64D0-49E7-B632-AFC4A81BA589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0966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E706F-64D0-49E7-B632-AFC4A81BA589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0074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E706F-64D0-49E7-B632-AFC4A81BA589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7612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8F6564-2BD5-4CD9-A78D-6131AA394497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52371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E706F-64D0-49E7-B632-AFC4A81BA589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960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E706F-64D0-49E7-B632-AFC4A81BA589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953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E706F-64D0-49E7-B632-AFC4A81BA589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612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E706F-64D0-49E7-B632-AFC4A81BA589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61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E706F-64D0-49E7-B632-AFC4A81BA589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822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E706F-64D0-49E7-B632-AFC4A81BA589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928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E706F-64D0-49E7-B632-AFC4A81BA589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753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W-Powerpt-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2716A88A-C2DC-4643-A8BD-57C827A9CB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A271C-1EA5-46AE-9242-BEE80AA824F2}" type="slidenum">
              <a:rPr lang="en-US"/>
              <a:pPr>
                <a:defRPr/>
              </a:pPr>
              <a:t>‹#›</a:t>
            </a:fld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1D54D-FA8A-4EE3-9F15-FDDEB764738C}" type="slidenum">
              <a:rPr lang="en-US"/>
              <a:pPr>
                <a:defRPr/>
              </a:pPr>
              <a:t>‹#›</a:t>
            </a:fld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C94AD-6F31-44B0-825F-D4A4A842F312}" type="datetime1">
              <a:rPr lang="en-US"/>
              <a:pPr>
                <a:defRPr/>
              </a:pPr>
              <a:t>6/1/2015</a:t>
            </a:fld>
            <a:endParaRPr lang="en-US" dirty="0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A9802-1075-43D9-8213-EFFCFA4BDE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8279F-E07C-48DC-9B4E-E1781501D614}" type="slidenum">
              <a:rPr lang="en-US"/>
              <a:pPr>
                <a:defRPr/>
              </a:pPr>
              <a:t>‹#›</a:t>
            </a:fld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348A2-C32E-444D-B4DA-AC0ED01DD6EF}" type="slidenum">
              <a:rPr lang="en-US"/>
              <a:pPr>
                <a:defRPr/>
              </a:pPr>
              <a:t>‹#›</a:t>
            </a:fld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296E8-E49F-4513-A5D3-BCD3306ECB38}" type="slidenum">
              <a:rPr lang="en-US"/>
              <a:pPr>
                <a:defRPr/>
              </a:pPr>
              <a:t>‹#›</a:t>
            </a:fld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954D1-1241-4EAC-96ED-081DE4975D35}" type="slidenum">
              <a:rPr lang="en-US"/>
              <a:pPr>
                <a:defRPr/>
              </a:pPr>
              <a:t>‹#›</a:t>
            </a:fld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83B12-6D46-491C-AD94-853065D258CC}" type="slidenum">
              <a:rPr lang="en-US"/>
              <a:pPr>
                <a:defRPr/>
              </a:pPr>
              <a:t>‹#›</a:t>
            </a:fld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53C8A-A04E-49A1-B6DA-15DE1473DEA3}" type="slidenum">
              <a:rPr lang="en-US"/>
              <a:pPr>
                <a:defRPr/>
              </a:pPr>
              <a:t>‹#›</a:t>
            </a:fld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E1EE4-AF55-4BF0-BE07-ED6A154F8B57}" type="slidenum">
              <a:rPr lang="en-US"/>
              <a:pPr>
                <a:defRPr/>
              </a:pPr>
              <a:t>‹#›</a:t>
            </a:fld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11140-C7A9-44F1-A45C-251C7FEBADD5}" type="slidenum">
              <a:rPr lang="en-US"/>
              <a:pPr>
                <a:defRPr/>
              </a:pPr>
              <a:t>‹#›</a:t>
            </a:fld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SW-Powerpt-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  <a:ea typeface="+mn-ea"/>
              </a:defRPr>
            </a:lvl1pPr>
          </a:lstStyle>
          <a:p>
            <a:pPr>
              <a:defRPr/>
            </a:pPr>
            <a:fld id="{C7D9397C-04B1-41BC-AFCF-80B1A793923C}" type="slidenum">
              <a:rPr lang="en-US"/>
              <a:pPr>
                <a:defRPr/>
              </a:pPr>
              <a:t>‹#›</a:t>
            </a:fld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2" r:id="rId1"/>
    <p:sldLayoutId id="2147484403" r:id="rId2"/>
    <p:sldLayoutId id="2147484404" r:id="rId3"/>
    <p:sldLayoutId id="2147484405" r:id="rId4"/>
    <p:sldLayoutId id="2147484406" r:id="rId5"/>
    <p:sldLayoutId id="2147484407" r:id="rId6"/>
    <p:sldLayoutId id="2147484408" r:id="rId7"/>
    <p:sldLayoutId id="2147484409" r:id="rId8"/>
    <p:sldLayoutId id="2147484410" r:id="rId9"/>
    <p:sldLayoutId id="2147484411" r:id="rId10"/>
    <p:sldLayoutId id="2147484412" r:id="rId11"/>
    <p:sldLayoutId id="214748441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16" charset="0"/>
          <a:ea typeface="Osaka" pitchFamily="1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16" charset="0"/>
          <a:ea typeface="Osaka" pitchFamily="1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16" charset="0"/>
          <a:ea typeface="Osaka" pitchFamily="1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16" charset="0"/>
          <a:ea typeface="Osaka" pitchFamily="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16" charset="0"/>
          <a:ea typeface="Osaka" pitchFamily="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16" charset="0"/>
          <a:ea typeface="Osaka" pitchFamily="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16" charset="0"/>
          <a:ea typeface="Osaka" pitchFamily="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16" charset="0"/>
          <a:ea typeface="Osaka" pitchFamily="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ialwork.pitt.edu/research/child-welfare/index.php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ykb2@pitt.edu" TargetMode="External"/><Relationship Id="rId4" Type="http://schemas.openxmlformats.org/officeDocument/2006/relationships/hyperlink" Target="mailto:eaw44@pitt.edu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ncwwi.org/index.php/child-welfare-competency-model" TargetMode="External"/><Relationship Id="rId2" Type="http://schemas.openxmlformats.org/officeDocument/2006/relationships/hyperlink" Target="https://ncwwi.org/files/Child_Welfare_Training_and_Education_Competencies_April_2010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meo.com/17771052" TargetMode="External"/><Relationship Id="rId4" Type="http://schemas.openxmlformats.org/officeDocument/2006/relationships/hyperlink" Target="https://vimeo.com/17771901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wdc.org/practice/children/resources.asp" TargetMode="External"/><Relationship Id="rId2" Type="http://schemas.openxmlformats.org/officeDocument/2006/relationships/hyperlink" Target="https://www.acf.hhs.gov/programs/cb/resource/im120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SW-Powerpt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12" descr="S:\CWERP\Folder Setup\Technical Support\Images\istock\young multi racial children in circ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9925" y="3044825"/>
            <a:ext cx="30511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10"/>
          <p:cNvSpPr txBox="1">
            <a:spLocks noChangeArrowheads="1"/>
          </p:cNvSpPr>
          <p:nvPr/>
        </p:nvSpPr>
        <p:spPr bwMode="auto">
          <a:xfrm>
            <a:off x="433388" y="1816100"/>
            <a:ext cx="65595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CHILD WELFARE EDUCATION &amp; RESEARCH PROGRAMS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 Consortium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4" y="1981200"/>
            <a:ext cx="8229600" cy="4114800"/>
          </a:xfrm>
        </p:spPr>
        <p:txBody>
          <a:bodyPr/>
          <a:lstStyle/>
          <a:p>
            <a:r>
              <a:rPr lang="en-US" sz="2800" dirty="0" smtClean="0"/>
              <a:t>Lead school sets CW course &amp; field requirements</a:t>
            </a:r>
          </a:p>
          <a:p>
            <a:pPr lvl="2"/>
            <a:r>
              <a:rPr lang="en-US" dirty="0" smtClean="0"/>
              <a:t>BSW: course in CW / CW Services</a:t>
            </a:r>
          </a:p>
          <a:p>
            <a:pPr lvl="2"/>
            <a:r>
              <a:rPr lang="en-US" dirty="0" smtClean="0"/>
              <a:t>MSW: 2 CW-related courses, plus upper </a:t>
            </a:r>
            <a:r>
              <a:rPr lang="en-US" dirty="0"/>
              <a:t>level Child &amp; Family HBSE &amp; </a:t>
            </a:r>
            <a:r>
              <a:rPr lang="en-US" dirty="0" smtClean="0"/>
              <a:t>Policy where available</a:t>
            </a:r>
          </a:p>
          <a:p>
            <a:r>
              <a:rPr lang="en-US" sz="2800" dirty="0" smtClean="0"/>
              <a:t>Schools usually develop curricula independently, sometimes in consultation </a:t>
            </a:r>
          </a:p>
          <a:p>
            <a:r>
              <a:rPr lang="en-US" sz="2800" dirty="0" smtClean="0"/>
              <a:t>Curricula reviewed by lead school, which approves / requests changes / declines to adopt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22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Training and Coursework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7" y="1981200"/>
            <a:ext cx="8273143" cy="4114800"/>
          </a:xfrm>
        </p:spPr>
        <p:txBody>
          <a:bodyPr/>
          <a:lstStyle/>
          <a:p>
            <a:r>
              <a:rPr lang="en-US" dirty="0" smtClean="0"/>
              <a:t>Timing of core training</a:t>
            </a:r>
          </a:p>
          <a:p>
            <a:r>
              <a:rPr lang="en-US" dirty="0" smtClean="0"/>
              <a:t>For those preparing for employment</a:t>
            </a:r>
          </a:p>
          <a:p>
            <a:r>
              <a:rPr lang="en-US" dirty="0" smtClean="0"/>
              <a:t>For those already employed</a:t>
            </a:r>
          </a:p>
          <a:p>
            <a:r>
              <a:rPr lang="en-US" dirty="0"/>
              <a:t>PA example:</a:t>
            </a:r>
          </a:p>
          <a:p>
            <a:pPr lvl="1"/>
            <a:r>
              <a:rPr lang="en-US" dirty="0" smtClean="0"/>
              <a:t>BSW, preparing and take core during field</a:t>
            </a:r>
            <a:endParaRPr lang="en-US" dirty="0"/>
          </a:p>
          <a:p>
            <a:pPr lvl="1"/>
            <a:r>
              <a:rPr lang="en-US" dirty="0" smtClean="0"/>
              <a:t>MSW, employed and have taken core </a:t>
            </a:r>
            <a:endParaRPr lang="en-US" dirty="0"/>
          </a:p>
          <a:p>
            <a:r>
              <a:rPr lang="en-US" dirty="0" smtClean="0"/>
              <a:t>Impact on MSW curriculum and classroom</a:t>
            </a:r>
          </a:p>
        </p:txBody>
      </p:sp>
    </p:spTree>
    <p:extLst>
      <p:ext uri="{BB962C8B-B14F-4D97-AF65-F5344CB8AC3E}">
        <p14:creationId xmlns:p14="http://schemas.microsoft.com/office/powerpoint/2010/main" val="67396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4" y="1012371"/>
            <a:ext cx="8839200" cy="1066800"/>
          </a:xfrm>
        </p:spPr>
        <p:txBody>
          <a:bodyPr/>
          <a:lstStyle/>
          <a:p>
            <a:r>
              <a:rPr lang="en-US" dirty="0" smtClean="0"/>
              <a:t>Implicit Curriculum Opportunities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42" y="2111830"/>
            <a:ext cx="8392887" cy="4147456"/>
          </a:xfrm>
        </p:spPr>
        <p:txBody>
          <a:bodyPr/>
          <a:lstStyle/>
          <a:p>
            <a:r>
              <a:rPr lang="en-US" dirty="0" smtClean="0"/>
              <a:t>Teaching and learning environments</a:t>
            </a:r>
          </a:p>
          <a:p>
            <a:r>
              <a:rPr lang="en-US" dirty="0"/>
              <a:t>Classroom and field pedagogy</a:t>
            </a:r>
          </a:p>
          <a:p>
            <a:r>
              <a:rPr lang="en-US" dirty="0" smtClean="0"/>
              <a:t>Where is coursework delivered?</a:t>
            </a:r>
          </a:p>
          <a:p>
            <a:r>
              <a:rPr lang="en-US" dirty="0" smtClean="0"/>
              <a:t>How is coursework delivered?</a:t>
            </a:r>
          </a:p>
          <a:p>
            <a:r>
              <a:rPr lang="en-US" dirty="0" smtClean="0"/>
              <a:t>Field environment and supervision styles</a:t>
            </a:r>
          </a:p>
          <a:p>
            <a:r>
              <a:rPr lang="en-US" dirty="0" smtClean="0"/>
              <a:t>Who teaches? (authority &amp; privilege…)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33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81742"/>
            <a:ext cx="8458200" cy="1066800"/>
          </a:xfrm>
        </p:spPr>
        <p:txBody>
          <a:bodyPr/>
          <a:lstStyle/>
          <a:p>
            <a:r>
              <a:rPr lang="en-US" dirty="0" smtClean="0"/>
              <a:t>Teaching </a:t>
            </a:r>
            <a:r>
              <a:rPr lang="en-US" dirty="0"/>
              <a:t>&amp;</a:t>
            </a:r>
            <a:r>
              <a:rPr lang="en-US" dirty="0" smtClean="0"/>
              <a:t> Learning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Face to face - ‘Earth-based’</a:t>
            </a:r>
          </a:p>
          <a:p>
            <a:r>
              <a:rPr lang="en-US" dirty="0"/>
              <a:t>Face to </a:t>
            </a:r>
            <a:r>
              <a:rPr lang="en-US" dirty="0" smtClean="0"/>
              <a:t>face - Distance </a:t>
            </a:r>
          </a:p>
          <a:p>
            <a:r>
              <a:rPr lang="en-US" dirty="0" smtClean="0"/>
              <a:t>Online </a:t>
            </a:r>
            <a:r>
              <a:rPr lang="en-US" dirty="0"/>
              <a:t>- synchronous/asynchronous, various </a:t>
            </a:r>
            <a:r>
              <a:rPr lang="en-US" dirty="0" smtClean="0"/>
              <a:t>hybrids</a:t>
            </a:r>
          </a:p>
          <a:p>
            <a:r>
              <a:rPr lang="en-US" dirty="0" smtClean="0"/>
              <a:t>Definitions and common language</a:t>
            </a:r>
            <a:endParaRPr lang="en-US" dirty="0"/>
          </a:p>
          <a:p>
            <a:r>
              <a:rPr lang="en-US" dirty="0"/>
              <a:t>Institutional location</a:t>
            </a:r>
          </a:p>
          <a:p>
            <a:r>
              <a:rPr lang="en-US" dirty="0" smtClean="0"/>
              <a:t>Geographic location </a:t>
            </a:r>
          </a:p>
        </p:txBody>
      </p:sp>
    </p:spTree>
    <p:extLst>
      <p:ext uri="{BB962C8B-B14F-4D97-AF65-F5344CB8AC3E}">
        <p14:creationId xmlns:p14="http://schemas.microsoft.com/office/powerpoint/2010/main" val="118092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Pedagogy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Paralleling educational and service delivery processes  </a:t>
            </a:r>
          </a:p>
          <a:p>
            <a:r>
              <a:rPr lang="en-US" dirty="0" smtClean="0"/>
              <a:t>Traditional lecture</a:t>
            </a:r>
          </a:p>
          <a:p>
            <a:r>
              <a:rPr lang="en-US" dirty="0" smtClean="0"/>
              <a:t>Flipped classrooms and Teaming:</a:t>
            </a:r>
          </a:p>
          <a:p>
            <a:pPr lvl="1"/>
            <a:r>
              <a:rPr lang="en-US" dirty="0" smtClean="0"/>
              <a:t>Problem-based Learning</a:t>
            </a:r>
          </a:p>
          <a:p>
            <a:pPr lvl="1"/>
            <a:r>
              <a:rPr lang="en-US" dirty="0" smtClean="0"/>
              <a:t>Team-Based Learning</a:t>
            </a:r>
          </a:p>
          <a:p>
            <a:r>
              <a:rPr lang="en-US" dirty="0"/>
              <a:t>Advising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10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15" y="892628"/>
            <a:ext cx="7772400" cy="1066800"/>
          </a:xfrm>
        </p:spPr>
        <p:txBody>
          <a:bodyPr/>
          <a:lstStyle/>
          <a:p>
            <a:r>
              <a:rPr lang="en-US" dirty="0"/>
              <a:t>Field: Signature Pedagogy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4" y="2188029"/>
            <a:ext cx="8392887" cy="4299857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here </a:t>
            </a:r>
            <a:r>
              <a:rPr lang="en-US" dirty="0"/>
              <a:t>classroom and practice meet</a:t>
            </a:r>
          </a:p>
          <a:p>
            <a:r>
              <a:rPr lang="en-US" dirty="0"/>
              <a:t>Field </a:t>
            </a:r>
            <a:r>
              <a:rPr lang="en-US" dirty="0" smtClean="0"/>
              <a:t>contextualized </a:t>
            </a:r>
            <a:r>
              <a:rPr lang="en-US" dirty="0"/>
              <a:t>within:</a:t>
            </a:r>
          </a:p>
          <a:p>
            <a:pPr lvl="1"/>
            <a:r>
              <a:rPr lang="en-US" dirty="0" smtClean="0"/>
              <a:t>School/field agency </a:t>
            </a:r>
            <a:r>
              <a:rPr lang="en-US" dirty="0"/>
              <a:t>partnerships</a:t>
            </a:r>
          </a:p>
          <a:p>
            <a:pPr lvl="1"/>
            <a:r>
              <a:rPr lang="en-US" dirty="0"/>
              <a:t>IV-E </a:t>
            </a:r>
            <a:r>
              <a:rPr lang="en-US" dirty="0" smtClean="0"/>
              <a:t>school/s partnerships with CW agencies</a:t>
            </a:r>
            <a:endParaRPr lang="en-US" dirty="0"/>
          </a:p>
          <a:p>
            <a:r>
              <a:rPr lang="en-US" dirty="0" smtClean="0">
                <a:latin typeface="Georgia" charset="0"/>
              </a:rPr>
              <a:t>Field </a:t>
            </a:r>
            <a:r>
              <a:rPr lang="en-US" dirty="0">
                <a:latin typeface="Georgia" charset="0"/>
              </a:rPr>
              <a:t>informed by </a:t>
            </a:r>
            <a:r>
              <a:rPr lang="en-US" dirty="0" smtClean="0">
                <a:latin typeface="Georgia" charset="0"/>
              </a:rPr>
              <a:t>course curricula </a:t>
            </a:r>
            <a:endParaRPr lang="en-US" dirty="0">
              <a:latin typeface="Georgia" charset="0"/>
            </a:endParaRPr>
          </a:p>
          <a:p>
            <a:r>
              <a:rPr lang="en-US" dirty="0" smtClean="0"/>
              <a:t>How </a:t>
            </a:r>
            <a:r>
              <a:rPr lang="en-US" dirty="0"/>
              <a:t>do we systemically design, coordinate, supervise and evaluate field?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017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25286"/>
            <a:ext cx="7772400" cy="1066800"/>
          </a:xfrm>
        </p:spPr>
        <p:txBody>
          <a:bodyPr/>
          <a:lstStyle/>
          <a:p>
            <a:r>
              <a:rPr lang="en-US" dirty="0"/>
              <a:t>Field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029" y="2286000"/>
            <a:ext cx="8719457" cy="4114800"/>
          </a:xfrm>
        </p:spPr>
        <p:txBody>
          <a:bodyPr/>
          <a:lstStyle/>
          <a:p>
            <a:r>
              <a:rPr lang="en-US" dirty="0" smtClean="0"/>
              <a:t>Parallel process to course curriculum design</a:t>
            </a:r>
          </a:p>
          <a:p>
            <a:r>
              <a:rPr lang="en-US" dirty="0" smtClean="0"/>
              <a:t>Integrating CW competencies into field curricula and then Learning </a:t>
            </a:r>
            <a:r>
              <a:rPr lang="en-US" dirty="0"/>
              <a:t>P</a:t>
            </a:r>
            <a:r>
              <a:rPr lang="en-US" dirty="0" smtClean="0"/>
              <a:t>lans </a:t>
            </a:r>
            <a:endParaRPr lang="en-US" dirty="0"/>
          </a:p>
          <a:p>
            <a:r>
              <a:rPr lang="en-US" dirty="0" smtClean="0"/>
              <a:t>Field setting: </a:t>
            </a:r>
            <a:r>
              <a:rPr lang="en-US" dirty="0"/>
              <a:t>W</a:t>
            </a:r>
            <a:r>
              <a:rPr lang="en-US" dirty="0" smtClean="0"/>
              <a:t>here </a:t>
            </a:r>
            <a:r>
              <a:rPr lang="en-US" dirty="0"/>
              <a:t>student works with IV-E </a:t>
            </a:r>
            <a:r>
              <a:rPr lang="en-US" dirty="0" smtClean="0"/>
              <a:t>eligible, </a:t>
            </a:r>
            <a:r>
              <a:rPr lang="en-US" dirty="0"/>
              <a:t>at risk</a:t>
            </a:r>
            <a:r>
              <a:rPr lang="en-US" dirty="0" smtClean="0"/>
              <a:t>, children</a:t>
            </a:r>
            <a:r>
              <a:rPr lang="en-US" dirty="0"/>
              <a:t>, youth, and </a:t>
            </a:r>
            <a:r>
              <a:rPr lang="en-US" dirty="0" smtClean="0"/>
              <a:t>families </a:t>
            </a:r>
            <a:endParaRPr lang="en-US" dirty="0"/>
          </a:p>
          <a:p>
            <a:endParaRPr lang="en-US" dirty="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8446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70858"/>
            <a:ext cx="7772400" cy="1066800"/>
          </a:xfrm>
        </p:spPr>
        <p:txBody>
          <a:bodyPr/>
          <a:lstStyle/>
          <a:p>
            <a:r>
              <a:rPr lang="en-US" dirty="0" smtClean="0"/>
              <a:t>Field Design: </a:t>
            </a:r>
            <a:r>
              <a:rPr lang="en-US" dirty="0"/>
              <a:t>BSW &amp; MSW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BSW: Introduce workers </a:t>
            </a:r>
            <a:r>
              <a:rPr lang="en-US" dirty="0" smtClean="0"/>
              <a:t>to</a:t>
            </a:r>
            <a:r>
              <a:rPr lang="en-US" dirty="0"/>
              <a:t> generalist social work </a:t>
            </a:r>
            <a:r>
              <a:rPr lang="en-US" dirty="0" smtClean="0"/>
              <a:t>practice and public </a:t>
            </a:r>
            <a:r>
              <a:rPr lang="en-US" dirty="0"/>
              <a:t>child welfare practice </a:t>
            </a:r>
          </a:p>
          <a:p>
            <a:r>
              <a:rPr lang="en-US" dirty="0" smtClean="0"/>
              <a:t>MSW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Deepening and advancing CW-targeted practice </a:t>
            </a:r>
            <a:r>
              <a:rPr lang="en-US" dirty="0"/>
              <a:t>skills </a:t>
            </a:r>
            <a:r>
              <a:rPr lang="en-US" dirty="0" smtClean="0"/>
              <a:t>if already employed</a:t>
            </a:r>
          </a:p>
          <a:p>
            <a:pPr lvl="1"/>
            <a:r>
              <a:rPr lang="en-US" dirty="0" smtClean="0"/>
              <a:t>Introducing CW-targeted practice skills if preparing for employment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45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028" y="1099457"/>
            <a:ext cx="8186058" cy="1066800"/>
          </a:xfrm>
        </p:spPr>
        <p:txBody>
          <a:bodyPr/>
          <a:lstStyle/>
          <a:p>
            <a:r>
              <a:rPr lang="en-US" dirty="0" smtClean="0"/>
              <a:t>Field Curriculum Design Process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3" y="2351314"/>
            <a:ext cx="8240486" cy="4114800"/>
          </a:xfrm>
        </p:spPr>
        <p:txBody>
          <a:bodyPr/>
          <a:lstStyle/>
          <a:p>
            <a:r>
              <a:rPr lang="en-US" dirty="0" smtClean="0"/>
              <a:t>In individual </a:t>
            </a:r>
            <a:r>
              <a:rPr lang="en-US" dirty="0"/>
              <a:t>schools</a:t>
            </a:r>
          </a:p>
          <a:p>
            <a:r>
              <a:rPr lang="en-US" dirty="0" smtClean="0"/>
              <a:t>Shared field curricula</a:t>
            </a:r>
            <a:endParaRPr lang="en-US" dirty="0"/>
          </a:p>
          <a:p>
            <a:r>
              <a:rPr lang="en-US" dirty="0" smtClean="0"/>
              <a:t>In </a:t>
            </a:r>
            <a:r>
              <a:rPr lang="en-US" dirty="0"/>
              <a:t>collaboration among schools </a:t>
            </a:r>
          </a:p>
          <a:p>
            <a:r>
              <a:rPr lang="en-US" dirty="0"/>
              <a:t>In collaboration with agencies</a:t>
            </a:r>
          </a:p>
          <a:p>
            <a:r>
              <a:rPr lang="en-US" dirty="0" smtClean="0"/>
              <a:t>Consultation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48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86" y="859971"/>
            <a:ext cx="8218714" cy="1066800"/>
          </a:xfrm>
        </p:spPr>
        <p:txBody>
          <a:bodyPr/>
          <a:lstStyle/>
          <a:p>
            <a:r>
              <a:rPr lang="en-US" dirty="0" smtClean="0"/>
              <a:t>Field Learning Plan Development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1" y="2271486"/>
            <a:ext cx="8403770" cy="3751943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 smtClean="0"/>
              <a:t>Explicit curriculum:</a:t>
            </a:r>
          </a:p>
          <a:p>
            <a:r>
              <a:rPr lang="en-US" sz="3000" dirty="0" smtClean="0"/>
              <a:t>Plan templates developed within/among schools</a:t>
            </a:r>
            <a:endParaRPr lang="en-US" sz="3000" dirty="0"/>
          </a:p>
          <a:p>
            <a:r>
              <a:rPr lang="en-US" sz="3000" dirty="0" smtClean="0"/>
              <a:t>Operationalizing tasks for students, based on the field learning plan template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4290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" name="Picture 10" descr="SW-Powerpt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31495" y="2470214"/>
            <a:ext cx="44438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DB97D"/>
                </a:solidFill>
                <a:latin typeface="+mj-lt"/>
              </a:rPr>
              <a:t>IV-E National Roundtable:</a:t>
            </a:r>
            <a:endParaRPr lang="en-US" sz="2800" b="1" dirty="0">
              <a:solidFill>
                <a:srgbClr val="CDB97D"/>
              </a:solidFill>
              <a:latin typeface="+mj-lt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38913" y="2993434"/>
            <a:ext cx="5310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DB97D"/>
                </a:solidFill>
                <a:latin typeface="+mj-lt"/>
              </a:rPr>
              <a:t> Curriculum Discussion</a:t>
            </a:r>
            <a:endParaRPr lang="en-US" sz="2800" i="1" dirty="0">
              <a:solidFill>
                <a:srgbClr val="CDB97D"/>
              </a:solidFill>
              <a:latin typeface="+mj-lt"/>
              <a:ea typeface="Osaka" pitchFamily="16" charset="-128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603505" y="3990975"/>
            <a:ext cx="60759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DB97D"/>
                </a:solidFill>
                <a:latin typeface="Georgia" pitchFamily="16" charset="0"/>
                <a:ea typeface="Osaka" pitchFamily="16" charset="-128"/>
              </a:rPr>
              <a:t>Liz Winter, PhD, LSW</a:t>
            </a:r>
          </a:p>
          <a:p>
            <a:r>
              <a:rPr lang="en-US" dirty="0" smtClean="0">
                <a:solidFill>
                  <a:srgbClr val="CDB97D"/>
                </a:solidFill>
                <a:latin typeface="Georgia" pitchFamily="16" charset="0"/>
                <a:ea typeface="Osaka" pitchFamily="16" charset="-128"/>
              </a:rPr>
              <a:t>Yodit Betru, DSW, LCSW</a:t>
            </a:r>
          </a:p>
          <a:p>
            <a:r>
              <a:rPr lang="en-US" dirty="0" smtClean="0">
                <a:solidFill>
                  <a:srgbClr val="CDB97D"/>
                </a:solidFill>
                <a:latin typeface="Georgia" pitchFamily="16" charset="0"/>
                <a:ea typeface="Osaka" pitchFamily="16" charset="-128"/>
              </a:rPr>
              <a:t>June  3, 2015</a:t>
            </a:r>
            <a:endParaRPr lang="en-US" dirty="0">
              <a:solidFill>
                <a:srgbClr val="CDB97D"/>
              </a:solidFill>
              <a:latin typeface="Georgia" pitchFamily="16" charset="0"/>
              <a:ea typeface="Osaka" pitchFamily="1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058" y="899886"/>
            <a:ext cx="7772400" cy="1066800"/>
          </a:xfrm>
        </p:spPr>
        <p:txBody>
          <a:bodyPr/>
          <a:lstStyle/>
          <a:p>
            <a:r>
              <a:rPr lang="en-US" dirty="0" smtClean="0"/>
              <a:t>Field: Implicit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944915"/>
            <a:ext cx="8287656" cy="447263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Implicit curriculum: </a:t>
            </a:r>
          </a:p>
          <a:p>
            <a:r>
              <a:rPr lang="en-US" sz="2800" dirty="0"/>
              <a:t>The practice setting that fosters competencies </a:t>
            </a:r>
            <a:r>
              <a:rPr lang="en-US" sz="2800" dirty="0" smtClean="0"/>
              <a:t>for </a:t>
            </a:r>
            <a:r>
              <a:rPr lang="en-US" sz="2800" dirty="0"/>
              <a:t>child welfare work or enhance their </a:t>
            </a:r>
            <a:r>
              <a:rPr lang="en-US" sz="2800" dirty="0" smtClean="0"/>
              <a:t>skills </a:t>
            </a:r>
            <a:r>
              <a:rPr lang="en-US" sz="2800" dirty="0"/>
              <a:t>and capacity f0r advanced practice</a:t>
            </a:r>
          </a:p>
          <a:p>
            <a:r>
              <a:rPr lang="en-US" sz="2800" dirty="0" smtClean="0"/>
              <a:t>Selection </a:t>
            </a:r>
            <a:r>
              <a:rPr lang="en-US" sz="2800" dirty="0"/>
              <a:t>and location of </a:t>
            </a:r>
            <a:r>
              <a:rPr lang="en-US" sz="2800" dirty="0" smtClean="0"/>
              <a:t>field </a:t>
            </a:r>
            <a:r>
              <a:rPr lang="en-US" sz="2800" dirty="0"/>
              <a:t>instructors  </a:t>
            </a:r>
            <a:r>
              <a:rPr lang="en-US" sz="2800" dirty="0" smtClean="0"/>
              <a:t>   </a:t>
            </a:r>
            <a:r>
              <a:rPr lang="en-US" sz="2600" dirty="0" smtClean="0"/>
              <a:t>(</a:t>
            </a:r>
            <a:r>
              <a:rPr lang="en-US" sz="2600" dirty="0"/>
              <a:t>faculty / agency employee / contracted </a:t>
            </a:r>
            <a:r>
              <a:rPr lang="en-US" sz="2600" dirty="0" smtClean="0"/>
              <a:t>supervisor</a:t>
            </a:r>
            <a:r>
              <a:rPr lang="en-US" sz="2600" dirty="0"/>
              <a:t>)</a:t>
            </a:r>
          </a:p>
          <a:p>
            <a:r>
              <a:rPr lang="en-US" sz="2800" dirty="0" smtClean="0"/>
              <a:t>Role complexity of worker as student in home agency </a:t>
            </a:r>
            <a:r>
              <a:rPr lang="en-US" sz="2600" dirty="0" smtClean="0"/>
              <a:t>(new experience / role clarity / role change to learner, not worker)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80919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14" y="979714"/>
            <a:ext cx="7772400" cy="1066800"/>
          </a:xfrm>
        </p:spPr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niversity of Pittsburgh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86" y="2231570"/>
            <a:ext cx="8371114" cy="4357915"/>
          </a:xfrm>
        </p:spPr>
        <p:txBody>
          <a:bodyPr/>
          <a:lstStyle/>
          <a:p>
            <a:r>
              <a:rPr lang="en-US" sz="2800" dirty="0" smtClean="0">
                <a:latin typeface="Georgia" charset="0"/>
              </a:rPr>
              <a:t>BSW: </a:t>
            </a:r>
            <a:r>
              <a:rPr lang="en-US" sz="2800" dirty="0">
                <a:latin typeface="Georgia" charset="0"/>
              </a:rPr>
              <a:t>W</a:t>
            </a:r>
            <a:r>
              <a:rPr lang="en-US" sz="2800" dirty="0" smtClean="0">
                <a:latin typeface="Georgia" charset="0"/>
              </a:rPr>
              <a:t>ork </a:t>
            </a:r>
            <a:r>
              <a:rPr lang="en-US" sz="2800" dirty="0">
                <a:latin typeface="Georgia" charset="0"/>
              </a:rPr>
              <a:t>closely with </a:t>
            </a:r>
            <a:r>
              <a:rPr lang="en-US" sz="2800" dirty="0" smtClean="0">
                <a:latin typeface="Georgia" charset="0"/>
              </a:rPr>
              <a:t>Field Office; </a:t>
            </a:r>
            <a:r>
              <a:rPr lang="en-US" sz="2800" dirty="0">
                <a:latin typeface="Georgia" charset="0"/>
              </a:rPr>
              <a:t>advise </a:t>
            </a:r>
            <a:r>
              <a:rPr lang="en-US" sz="2800" dirty="0" smtClean="0">
                <a:latin typeface="Georgia" charset="0"/>
              </a:rPr>
              <a:t>students</a:t>
            </a:r>
            <a:endParaRPr lang="en-US" sz="2800" dirty="0">
              <a:latin typeface="Georgia" charset="0"/>
            </a:endParaRPr>
          </a:p>
          <a:p>
            <a:r>
              <a:rPr lang="en-US" sz="2800" dirty="0">
                <a:latin typeface="Georgia" charset="0"/>
              </a:rPr>
              <a:t>MSW: </a:t>
            </a:r>
            <a:r>
              <a:rPr lang="en-US" sz="2800" dirty="0" smtClean="0"/>
              <a:t>IV-E program faculty are </a:t>
            </a:r>
            <a:r>
              <a:rPr lang="en-US" sz="2800" dirty="0"/>
              <a:t>the field </a:t>
            </a:r>
            <a:r>
              <a:rPr lang="en-US" sz="2800" dirty="0" smtClean="0"/>
              <a:t>liaisons</a:t>
            </a:r>
          </a:p>
          <a:p>
            <a:pPr lvl="1"/>
            <a:r>
              <a:rPr lang="en-US" sz="2400" dirty="0" smtClean="0"/>
              <a:t>Student evaluation coordinated between field liaison and field instructor</a:t>
            </a:r>
            <a:endParaRPr lang="en-US" sz="2400" dirty="0"/>
          </a:p>
          <a:p>
            <a:pPr lvl="1"/>
            <a:r>
              <a:rPr lang="en-US" sz="2400" dirty="0"/>
              <a:t>Work closely with </a:t>
            </a:r>
            <a:r>
              <a:rPr lang="en-US" sz="2400" dirty="0" smtClean="0"/>
              <a:t>Field </a:t>
            </a:r>
            <a:r>
              <a:rPr lang="en-US" sz="2400" dirty="0"/>
              <a:t>O</a:t>
            </a:r>
            <a:r>
              <a:rPr lang="en-US" sz="2400" dirty="0" smtClean="0"/>
              <a:t>ffice to identify appropriate </a:t>
            </a:r>
            <a:r>
              <a:rPr lang="en-US" sz="2400" dirty="0"/>
              <a:t>field sites and </a:t>
            </a:r>
            <a:r>
              <a:rPr lang="en-US" sz="2400" dirty="0" smtClean="0"/>
              <a:t>field instructors</a:t>
            </a:r>
            <a:endParaRPr lang="en-US" sz="2400" dirty="0"/>
          </a:p>
          <a:p>
            <a:pPr lvl="1"/>
            <a:r>
              <a:rPr lang="en-US" sz="2400" dirty="0"/>
              <a:t>Continuously monitor the fit of sites</a:t>
            </a:r>
          </a:p>
          <a:p>
            <a:pPr lvl="1"/>
            <a:r>
              <a:rPr lang="en-US" sz="2400" dirty="0"/>
              <a:t>Advise and mentor students to ensure that field enhances student skill set</a:t>
            </a:r>
          </a:p>
        </p:txBody>
      </p:sp>
    </p:spTree>
    <p:extLst>
      <p:ext uri="{BB962C8B-B14F-4D97-AF65-F5344CB8AC3E}">
        <p14:creationId xmlns:p14="http://schemas.microsoft.com/office/powerpoint/2010/main" val="123931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4"/>
          <p:cNvSpPr>
            <a:spLocks noGrp="1"/>
          </p:cNvSpPr>
          <p:nvPr>
            <p:ph type="title"/>
          </p:nvPr>
        </p:nvSpPr>
        <p:spPr>
          <a:xfrm>
            <a:off x="632378" y="1143000"/>
            <a:ext cx="7772400" cy="1066800"/>
          </a:xfrm>
        </p:spPr>
        <p:txBody>
          <a:bodyPr/>
          <a:lstStyle/>
          <a:p>
            <a:r>
              <a:rPr lang="en-US" dirty="0" smtClean="0"/>
              <a:t>BSW Field Setting: PA   </a:t>
            </a:r>
            <a:endParaRPr lang="en-US" dirty="0"/>
          </a:p>
        </p:txBody>
      </p:sp>
      <p:sp>
        <p:nvSpPr>
          <p:cNvPr id="45059" name="Content Placeholder 5"/>
          <p:cNvSpPr>
            <a:spLocks noGrp="1"/>
          </p:cNvSpPr>
          <p:nvPr>
            <p:ph idx="1"/>
          </p:nvPr>
        </p:nvSpPr>
        <p:spPr>
          <a:xfrm>
            <a:off x="217714" y="2579914"/>
            <a:ext cx="8763001" cy="3668485"/>
          </a:xfrm>
        </p:spPr>
        <p:txBody>
          <a:bodyPr/>
          <a:lstStyle/>
          <a:p>
            <a:r>
              <a:rPr lang="en-US" sz="3000" dirty="0" smtClean="0"/>
              <a:t>Public </a:t>
            </a:r>
            <a:r>
              <a:rPr lang="en-US" sz="3000" dirty="0"/>
              <a:t>child welfare agency field placement</a:t>
            </a:r>
          </a:p>
          <a:p>
            <a:r>
              <a:rPr lang="en-US" sz="3000" dirty="0"/>
              <a:t>Opportunity to do 975 hours of </a:t>
            </a:r>
            <a:r>
              <a:rPr lang="en-US" sz="3000" dirty="0" smtClean="0"/>
              <a:t>internship</a:t>
            </a:r>
          </a:p>
          <a:p>
            <a:pPr lvl="1"/>
            <a:r>
              <a:rPr lang="en-US" sz="2600" dirty="0" smtClean="0"/>
              <a:t>Additional hours strengthen preparation for practice</a:t>
            </a:r>
          </a:p>
          <a:p>
            <a:pPr lvl="1"/>
            <a:r>
              <a:rPr lang="en-US" sz="2600" dirty="0" smtClean="0"/>
              <a:t>Increases eligibility for hiring (Civil Service rules)</a:t>
            </a:r>
            <a:endParaRPr lang="en-US" sz="2600" dirty="0"/>
          </a:p>
          <a:p>
            <a:r>
              <a:rPr lang="en-US" sz="3000" dirty="0" smtClean="0"/>
              <a:t>IV-E graduate supervisor where available</a:t>
            </a:r>
          </a:p>
          <a:p>
            <a:r>
              <a:rPr lang="en-US" sz="3000" dirty="0" smtClean="0"/>
              <a:t>Core training </a:t>
            </a:r>
            <a:r>
              <a:rPr lang="en-US" sz="2400" dirty="0" smtClean="0"/>
              <a:t>(Charting </a:t>
            </a:r>
            <a:r>
              <a:rPr lang="en-US" sz="2400" dirty="0"/>
              <a:t>the </a:t>
            </a:r>
            <a:r>
              <a:rPr lang="en-US" sz="2400" dirty="0" smtClean="0"/>
              <a:t>Course, 126 hrs.)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Dispatches from the F</a:t>
            </a:r>
            <a:r>
              <a:rPr lang="en-US" dirty="0" smtClean="0"/>
              <a:t>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43" y="1981200"/>
            <a:ext cx="84582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Georgia" charset="0"/>
              </a:rPr>
              <a:t> BSW </a:t>
            </a:r>
            <a:r>
              <a:rPr lang="en-US" sz="2400" b="1" dirty="0">
                <a:latin typeface="Georgia" charset="0"/>
              </a:rPr>
              <a:t>students in </a:t>
            </a:r>
            <a:r>
              <a:rPr lang="en-US" sz="2400" b="1" dirty="0" smtClean="0">
                <a:latin typeface="Georgia" charset="0"/>
              </a:rPr>
              <a:t>PA:</a:t>
            </a:r>
            <a:endParaRPr lang="en-US" sz="2400" b="1" dirty="0">
              <a:latin typeface="Georgia" charset="0"/>
            </a:endParaRPr>
          </a:p>
          <a:p>
            <a:pPr marL="0" indent="0">
              <a:buNone/>
            </a:pPr>
            <a:endParaRPr lang="en-US" sz="2400" dirty="0">
              <a:latin typeface="Georgia" charset="0"/>
            </a:endParaRPr>
          </a:p>
          <a:p>
            <a:pPr marL="0" indent="0">
              <a:buNone/>
            </a:pPr>
            <a:r>
              <a:rPr lang="en-US" sz="2400" i="1" dirty="0">
                <a:latin typeface="Georgia" charset="0"/>
              </a:rPr>
              <a:t>“ I highly recommend the 975 </a:t>
            </a:r>
            <a:r>
              <a:rPr lang="en-US" sz="2400" i="1" dirty="0" smtClean="0">
                <a:latin typeface="Georgia" charset="0"/>
              </a:rPr>
              <a:t>hours, </a:t>
            </a:r>
            <a:r>
              <a:rPr lang="en-US" sz="2400" i="1" dirty="0">
                <a:latin typeface="Georgia" charset="0"/>
              </a:rPr>
              <a:t>because the last half </a:t>
            </a:r>
            <a:endParaRPr lang="en-US" sz="2400" i="1" dirty="0" smtClean="0">
              <a:latin typeface="Georgia" charset="0"/>
            </a:endParaRPr>
          </a:p>
          <a:p>
            <a:pPr marL="0" indent="0">
              <a:buNone/>
            </a:pPr>
            <a:r>
              <a:rPr lang="en-US" sz="2400" i="1" dirty="0">
                <a:latin typeface="Georgia" charset="0"/>
              </a:rPr>
              <a:t> </a:t>
            </a:r>
            <a:r>
              <a:rPr lang="en-US" sz="2400" i="1" dirty="0" smtClean="0">
                <a:latin typeface="Georgia" charset="0"/>
              </a:rPr>
              <a:t>  portion </a:t>
            </a:r>
            <a:r>
              <a:rPr lang="en-US" sz="2400" i="1" dirty="0">
                <a:latin typeface="Georgia" charset="0"/>
              </a:rPr>
              <a:t>of the internship made me a caseworker”</a:t>
            </a:r>
          </a:p>
          <a:p>
            <a:pPr marL="0" indent="0">
              <a:buNone/>
            </a:pPr>
            <a:endParaRPr lang="en-US" sz="2400" i="1" dirty="0">
              <a:latin typeface="Georgia" charset="0"/>
            </a:endParaRPr>
          </a:p>
          <a:p>
            <a:pPr marL="0" indent="0">
              <a:buNone/>
            </a:pPr>
            <a:r>
              <a:rPr lang="en-US" sz="2400" i="1" dirty="0">
                <a:latin typeface="Georgia" charset="0"/>
              </a:rPr>
              <a:t>“ I wasn’t babysitting like some of the other social work </a:t>
            </a:r>
            <a:r>
              <a:rPr lang="en-US" sz="2400" i="1" dirty="0" smtClean="0">
                <a:latin typeface="Georgia" charset="0"/>
              </a:rPr>
              <a:t> </a:t>
            </a:r>
          </a:p>
          <a:p>
            <a:pPr marL="0" indent="0">
              <a:buNone/>
            </a:pPr>
            <a:r>
              <a:rPr lang="en-US" sz="2400" i="1" dirty="0">
                <a:latin typeface="Georgia" charset="0"/>
              </a:rPr>
              <a:t> </a:t>
            </a:r>
            <a:r>
              <a:rPr lang="en-US" sz="2400" i="1" dirty="0" smtClean="0">
                <a:latin typeface="Georgia" charset="0"/>
              </a:rPr>
              <a:t>  interns</a:t>
            </a:r>
            <a:r>
              <a:rPr lang="en-US" sz="2400" i="1" dirty="0">
                <a:latin typeface="Georgia" charset="0"/>
              </a:rPr>
              <a:t>”</a:t>
            </a:r>
          </a:p>
          <a:p>
            <a:pPr marL="0" indent="0">
              <a:buNone/>
            </a:pPr>
            <a:endParaRPr lang="en-US" sz="2400" i="1" dirty="0">
              <a:latin typeface="Georgia" charset="0"/>
            </a:endParaRPr>
          </a:p>
          <a:p>
            <a:pPr marL="0" indent="0">
              <a:buNone/>
            </a:pPr>
            <a:r>
              <a:rPr lang="en-US" sz="2400" i="1" dirty="0">
                <a:latin typeface="Georgia" charset="0"/>
              </a:rPr>
              <a:t>“I wouldn’t trade this internship for anything in the world”</a:t>
            </a:r>
            <a:r>
              <a:rPr lang="en-US" i="1" dirty="0">
                <a:latin typeface="Georgia" charset="0"/>
              </a:rPr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6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4"/>
          <p:cNvSpPr>
            <a:spLocks noGrp="1"/>
          </p:cNvSpPr>
          <p:nvPr>
            <p:ph type="title"/>
          </p:nvPr>
        </p:nvSpPr>
        <p:spPr>
          <a:xfrm>
            <a:off x="685800" y="816428"/>
            <a:ext cx="7772400" cy="1066800"/>
          </a:xfrm>
        </p:spPr>
        <p:txBody>
          <a:bodyPr/>
          <a:lstStyle/>
          <a:p>
            <a:r>
              <a:rPr lang="en-US" dirty="0" smtClean="0"/>
              <a:t>MSW Field Setting: PA</a:t>
            </a:r>
            <a:endParaRPr lang="en-US" dirty="0"/>
          </a:p>
        </p:txBody>
      </p:sp>
      <p:sp>
        <p:nvSpPr>
          <p:cNvPr id="49155" name="Content Placeholder 5"/>
          <p:cNvSpPr>
            <a:spLocks noGrp="1"/>
          </p:cNvSpPr>
          <p:nvPr>
            <p:ph idx="1"/>
          </p:nvPr>
        </p:nvSpPr>
        <p:spPr>
          <a:xfrm>
            <a:off x="273730" y="2061029"/>
            <a:ext cx="8732384" cy="3429000"/>
          </a:xfrm>
        </p:spPr>
        <p:txBody>
          <a:bodyPr/>
          <a:lstStyle/>
          <a:p>
            <a:r>
              <a:rPr lang="en-US" sz="3000" dirty="0" smtClean="0"/>
              <a:t>Child &amp; Family focused field placement </a:t>
            </a:r>
          </a:p>
          <a:p>
            <a:pPr lvl="1"/>
            <a:r>
              <a:rPr lang="en-US" dirty="0" smtClean="0"/>
              <a:t>Upper level placement where possible</a:t>
            </a:r>
          </a:p>
          <a:p>
            <a:pPr lvl="1"/>
            <a:r>
              <a:rPr lang="en-US" dirty="0" smtClean="0"/>
              <a:t>Often within own county CW agency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r>
              <a:rPr lang="en-US" sz="3000" dirty="0" smtClean="0"/>
              <a:t>Can provide capacity building in agency</a:t>
            </a:r>
          </a:p>
          <a:p>
            <a:pPr lvl="1"/>
            <a:r>
              <a:rPr lang="en-US" dirty="0" smtClean="0"/>
              <a:t>Visitation with incarcerated parents</a:t>
            </a:r>
          </a:p>
          <a:p>
            <a:pPr lvl="1"/>
            <a:r>
              <a:rPr lang="en-US" dirty="0" smtClean="0"/>
              <a:t>Program for CW-involved homeless children</a:t>
            </a:r>
          </a:p>
          <a:p>
            <a:pPr lvl="1"/>
            <a:r>
              <a:rPr lang="en-US" dirty="0" smtClean="0"/>
              <a:t>Worker self care support program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45457"/>
            <a:ext cx="7772400" cy="1066800"/>
          </a:xfrm>
        </p:spPr>
        <p:txBody>
          <a:bodyPr/>
          <a:lstStyle/>
          <a:p>
            <a:r>
              <a:rPr lang="en-US" dirty="0"/>
              <a:t>Evaluation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228" y="2068285"/>
            <a:ext cx="8229600" cy="3882572"/>
          </a:xfrm>
        </p:spPr>
        <p:txBody>
          <a:bodyPr/>
          <a:lstStyle/>
          <a:p>
            <a:r>
              <a:rPr lang="en-US" sz="2800" dirty="0">
                <a:latin typeface="Georgia" charset="0"/>
              </a:rPr>
              <a:t>Annual survey: </a:t>
            </a:r>
            <a:r>
              <a:rPr lang="en-US" sz="2800" dirty="0" smtClean="0">
                <a:latin typeface="Georgia" charset="0"/>
              </a:rPr>
              <a:t>Students</a:t>
            </a:r>
            <a:r>
              <a:rPr lang="en-US" sz="2800" dirty="0">
                <a:latin typeface="Georgia" charset="0"/>
              </a:rPr>
              <a:t>, </a:t>
            </a:r>
            <a:r>
              <a:rPr lang="en-US" sz="2800" dirty="0" smtClean="0">
                <a:latin typeface="Georgia" charset="0"/>
              </a:rPr>
              <a:t>partner schools, </a:t>
            </a:r>
            <a:r>
              <a:rPr lang="en-US" sz="2800" dirty="0">
                <a:latin typeface="Georgia" charset="0"/>
              </a:rPr>
              <a:t>and county agencies</a:t>
            </a:r>
          </a:p>
          <a:p>
            <a:r>
              <a:rPr lang="en-US" sz="2800" dirty="0" smtClean="0">
                <a:latin typeface="Georgia" charset="0"/>
              </a:rPr>
              <a:t>Annual </a:t>
            </a:r>
            <a:r>
              <a:rPr lang="en-US" sz="2800" dirty="0">
                <a:latin typeface="Georgia" charset="0"/>
              </a:rPr>
              <a:t>face to face meetings with students and university </a:t>
            </a:r>
            <a:r>
              <a:rPr lang="en-US" sz="2800" dirty="0" smtClean="0">
                <a:latin typeface="Georgia" charset="0"/>
              </a:rPr>
              <a:t>personnel</a:t>
            </a:r>
            <a:endParaRPr lang="en-US" sz="2800" dirty="0">
              <a:latin typeface="Georgia" charset="0"/>
            </a:endParaRPr>
          </a:p>
          <a:p>
            <a:r>
              <a:rPr lang="en-US" sz="2800" dirty="0" smtClean="0">
                <a:latin typeface="Georgia" charset="0"/>
              </a:rPr>
              <a:t>Agencies rate students on CW competencies</a:t>
            </a:r>
            <a:endParaRPr lang="en-US" sz="2800" dirty="0">
              <a:latin typeface="Georgia" charset="0"/>
            </a:endParaRPr>
          </a:p>
          <a:p>
            <a:r>
              <a:rPr lang="en-US" sz="2800" dirty="0" smtClean="0">
                <a:latin typeface="Georgia" charset="0"/>
              </a:rPr>
              <a:t>Feedback loop: Share </a:t>
            </a:r>
            <a:r>
              <a:rPr lang="en-US" sz="2800" dirty="0">
                <a:latin typeface="Georgia" charset="0"/>
              </a:rPr>
              <a:t>data to inform </a:t>
            </a:r>
            <a:r>
              <a:rPr lang="en-US" sz="2800" dirty="0" smtClean="0">
                <a:latin typeface="Georgia" charset="0"/>
              </a:rPr>
              <a:t>school and </a:t>
            </a:r>
            <a:r>
              <a:rPr lang="en-US" sz="2800" dirty="0">
                <a:latin typeface="Georgia" charset="0"/>
              </a:rPr>
              <a:t>agency practice </a:t>
            </a:r>
            <a:r>
              <a:rPr lang="en-US" sz="2800" dirty="0" smtClean="0">
                <a:latin typeface="Georgia" charset="0"/>
              </a:rPr>
              <a:t>in coursework and field</a:t>
            </a:r>
            <a:endParaRPr lang="en-US" sz="2800" dirty="0">
              <a:latin typeface="Georgia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1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28" y="1981200"/>
            <a:ext cx="8338457" cy="4114800"/>
          </a:xfrm>
        </p:spPr>
        <p:txBody>
          <a:bodyPr/>
          <a:lstStyle/>
          <a:p>
            <a:r>
              <a:rPr lang="en-US" dirty="0" smtClean="0"/>
              <a:t>Diverse </a:t>
            </a:r>
            <a:r>
              <a:rPr lang="en-US" dirty="0"/>
              <a:t>IV-E </a:t>
            </a:r>
            <a:r>
              <a:rPr lang="en-US" dirty="0" smtClean="0"/>
              <a:t>program operationalization</a:t>
            </a:r>
          </a:p>
          <a:p>
            <a:r>
              <a:rPr lang="en-US" dirty="0" smtClean="0"/>
              <a:t>Diverse competency definitions</a:t>
            </a:r>
          </a:p>
          <a:p>
            <a:r>
              <a:rPr lang="en-US" dirty="0" smtClean="0"/>
              <a:t>Need multiple curricular approaches</a:t>
            </a:r>
          </a:p>
          <a:p>
            <a:r>
              <a:rPr lang="en-US" dirty="0" smtClean="0"/>
              <a:t>Era of massive development in pedagogies</a:t>
            </a:r>
          </a:p>
          <a:p>
            <a:r>
              <a:rPr lang="en-US" dirty="0" smtClean="0"/>
              <a:t>Responding to the higher education marketplace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335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6" y="1981200"/>
            <a:ext cx="8558784" cy="4291584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Child Welfare Education &amp; Research Programs</a:t>
            </a:r>
          </a:p>
          <a:p>
            <a:pPr>
              <a:buNone/>
            </a:pPr>
            <a:r>
              <a:rPr lang="en-US" sz="2400" dirty="0" smtClean="0">
                <a:hlinkClick r:id="rId3"/>
              </a:rPr>
              <a:t>www.socialwork.pitt.edu/research/child-welfare/index.php</a:t>
            </a:r>
            <a:endParaRPr lang="en-US" sz="24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400" dirty="0"/>
              <a:t>Liz Winter, PhD, </a:t>
            </a:r>
            <a:r>
              <a:rPr lang="en-US" sz="2400" dirty="0" smtClean="0"/>
              <a:t>LSW</a:t>
            </a:r>
          </a:p>
          <a:p>
            <a:pPr>
              <a:buNone/>
            </a:pPr>
            <a:r>
              <a:rPr lang="en-US" sz="2000" dirty="0" smtClean="0"/>
              <a:t>Academic Coordinator, CWEL</a:t>
            </a:r>
            <a:endParaRPr lang="en-US" sz="2000" dirty="0"/>
          </a:p>
          <a:p>
            <a:pPr>
              <a:buNone/>
            </a:pPr>
            <a:r>
              <a:rPr lang="en-US" sz="2000" dirty="0" smtClean="0">
                <a:hlinkClick r:id="rId4"/>
              </a:rPr>
              <a:t>eaw44@pitt.edu</a:t>
            </a:r>
            <a:endParaRPr lang="en-US" sz="2000" dirty="0" smtClean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400" dirty="0" smtClean="0"/>
              <a:t>Yodit Betru, DSW, LCSW </a:t>
            </a:r>
          </a:p>
          <a:p>
            <a:pPr>
              <a:buNone/>
            </a:pPr>
            <a:r>
              <a:rPr lang="en-US" sz="2000" dirty="0" smtClean="0"/>
              <a:t>Agency Coordinator, CWEB &amp; CWEL</a:t>
            </a:r>
          </a:p>
          <a:p>
            <a:pPr>
              <a:buNone/>
            </a:pPr>
            <a:r>
              <a:rPr lang="en-US" sz="2000" dirty="0" smtClean="0">
                <a:hlinkClick r:id="rId5"/>
              </a:rPr>
              <a:t>ykb2@pitt.edu</a:t>
            </a:r>
            <a:r>
              <a:rPr lang="en-US" sz="2000" dirty="0" smtClean="0"/>
              <a:t> </a:t>
            </a:r>
          </a:p>
          <a:p>
            <a:pPr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78787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8" y="1545772"/>
            <a:ext cx="8382001" cy="4365171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Competencies information available through the NCWII site: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hlinkClick r:id="rId2"/>
              </a:rPr>
              <a:t>https://ncwwi.org/files/Child_Welfare_Training_and_Education_Competencies_April_2010.pdf</a:t>
            </a:r>
            <a:r>
              <a:rPr lang="en-US" sz="2400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ncwwi.org/index.php/child-welfare-competency-model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Competency Connection: Perspectives on child welfare competency development and curriculum </a:t>
            </a:r>
            <a:r>
              <a:rPr lang="en-US" sz="2400" dirty="0" smtClean="0"/>
              <a:t>infusion (2010). </a:t>
            </a:r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vimeo.com/17771901</a:t>
            </a:r>
            <a:r>
              <a:rPr lang="en-US" sz="2400" dirty="0" smtClean="0"/>
              <a:t> 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CW </a:t>
            </a:r>
            <a:r>
              <a:rPr lang="en-US" sz="2400" dirty="0"/>
              <a:t>Competencies for SW </a:t>
            </a:r>
            <a:r>
              <a:rPr lang="en-US" sz="2400" dirty="0" smtClean="0"/>
              <a:t>Education (2010). </a:t>
            </a:r>
            <a:r>
              <a:rPr lang="en-US" sz="2400" u="sng" dirty="0" smtClean="0">
                <a:hlinkClick r:id="rId5"/>
              </a:rPr>
              <a:t>https</a:t>
            </a:r>
            <a:r>
              <a:rPr lang="en-US" sz="2400" u="sng" dirty="0">
                <a:hlinkClick r:id="rId5"/>
              </a:rPr>
              <a:t>://</a:t>
            </a:r>
            <a:r>
              <a:rPr lang="en-US" sz="2400" u="sng" dirty="0" smtClean="0">
                <a:hlinkClick r:id="rId5"/>
              </a:rPr>
              <a:t>vimeo.com/17771052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18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171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171" y="1981199"/>
            <a:ext cx="7903029" cy="432162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Administration for Children and Families. (April 17, 2012</a:t>
            </a:r>
            <a:r>
              <a:rPr lang="en-US" sz="2400" dirty="0" smtClean="0"/>
              <a:t>). </a:t>
            </a:r>
            <a:r>
              <a:rPr lang="en-US" sz="2400" i="1" dirty="0" smtClean="0"/>
              <a:t>Information </a:t>
            </a:r>
            <a:r>
              <a:rPr lang="en-US" sz="2400" i="1" dirty="0"/>
              <a:t>Memorandum – ACYF-CB-IM-12-04. </a:t>
            </a:r>
            <a:r>
              <a:rPr lang="en-US" sz="2400" i="1" dirty="0" smtClean="0"/>
              <a:t>Promoting Social </a:t>
            </a:r>
            <a:r>
              <a:rPr lang="en-US" sz="2400" i="1" dirty="0"/>
              <a:t>and Emotional Well-Being for Children and Youth </a:t>
            </a:r>
            <a:r>
              <a:rPr lang="en-US" sz="2400" i="1" dirty="0" smtClean="0"/>
              <a:t>Receiving Child </a:t>
            </a:r>
            <a:r>
              <a:rPr lang="en-US" sz="2400" i="1" dirty="0"/>
              <a:t>Welfare Services. </a:t>
            </a: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www.acf.hhs.gov/programs/cb/resource/im1204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Social Work Policy Institute (2012). </a:t>
            </a:r>
            <a:r>
              <a:rPr lang="en-US" sz="2400" i="1" dirty="0"/>
              <a:t>Educating social workers for child welfare practice: The status of using Title IV-E funding to support BSW &amp; MSW education. </a:t>
            </a:r>
            <a:r>
              <a:rPr lang="en-US" sz="2400" dirty="0"/>
              <a:t>Washington, DC: Author.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http://www.naswdc.org/practice/children/resources.asp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808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51114"/>
            <a:ext cx="8501744" cy="1066800"/>
          </a:xfrm>
        </p:spPr>
        <p:txBody>
          <a:bodyPr/>
          <a:lstStyle/>
          <a:p>
            <a:r>
              <a:rPr lang="en-US" dirty="0" smtClean="0"/>
              <a:t>Backdrop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457" y="1981199"/>
            <a:ext cx="8371113" cy="4212771"/>
          </a:xfrm>
        </p:spPr>
        <p:txBody>
          <a:bodyPr/>
          <a:lstStyle/>
          <a:p>
            <a:r>
              <a:rPr lang="en-US" sz="2800" dirty="0" smtClean="0"/>
              <a:t>1991: </a:t>
            </a:r>
            <a:r>
              <a:rPr lang="en-US" sz="2800" dirty="0"/>
              <a:t>NAPCWA </a:t>
            </a:r>
            <a:r>
              <a:rPr lang="en-US" sz="2400" dirty="0" smtClean="0"/>
              <a:t> </a:t>
            </a:r>
            <a:r>
              <a:rPr lang="en-US" sz="2800" dirty="0" smtClean="0"/>
              <a:t>calls </a:t>
            </a:r>
            <a:r>
              <a:rPr lang="en-US" sz="2800" dirty="0"/>
              <a:t>for competency-based preparation for CW </a:t>
            </a:r>
            <a:r>
              <a:rPr lang="en-US" sz="2800" dirty="0" smtClean="0"/>
              <a:t>workers</a:t>
            </a:r>
          </a:p>
          <a:p>
            <a:r>
              <a:rPr lang="en-US" sz="2800" dirty="0" smtClean="0"/>
              <a:t>Late 90’s: Funding for educational partnerships</a:t>
            </a:r>
          </a:p>
          <a:p>
            <a:r>
              <a:rPr lang="en-US" sz="2800" dirty="0" smtClean="0"/>
              <a:t>2003: </a:t>
            </a:r>
            <a:r>
              <a:rPr lang="en-US" sz="2800" dirty="0"/>
              <a:t>GAO </a:t>
            </a:r>
            <a:r>
              <a:rPr lang="en-US" sz="2800" dirty="0" smtClean="0"/>
              <a:t>- </a:t>
            </a:r>
            <a:r>
              <a:rPr lang="en-US" sz="2800" dirty="0"/>
              <a:t>partnerships </a:t>
            </a:r>
            <a:r>
              <a:rPr lang="en-US" sz="2800" dirty="0" smtClean="0"/>
              <a:t>are </a:t>
            </a:r>
            <a:r>
              <a:rPr lang="en-US" sz="2800" dirty="0"/>
              <a:t>promising practice</a:t>
            </a:r>
          </a:p>
          <a:p>
            <a:r>
              <a:rPr lang="en-US" sz="2800" dirty="0" smtClean="0"/>
              <a:t>2008: CSWE EPAS - competency-based SW education</a:t>
            </a:r>
          </a:p>
          <a:p>
            <a:r>
              <a:rPr lang="en-US" sz="2800" dirty="0" smtClean="0"/>
              <a:t>2012: ACYF – look more deeply at child and family functioning and evidence based practices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(</a:t>
            </a:r>
            <a:r>
              <a:rPr lang="en-US" sz="1800" dirty="0" smtClean="0"/>
              <a:t>Social </a:t>
            </a:r>
            <a:r>
              <a:rPr lang="en-US" sz="1800" dirty="0"/>
              <a:t>Work Policy </a:t>
            </a:r>
            <a:r>
              <a:rPr lang="en-US" sz="1800" dirty="0" smtClean="0"/>
              <a:t>Institute, 2012)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6445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429" y="1354137"/>
            <a:ext cx="7957457" cy="4457047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en-US" sz="2800" dirty="0" smtClean="0"/>
          </a:p>
          <a:p>
            <a:pPr marL="0" indent="0" algn="ctr" eaLnBrk="1" hangingPunct="1">
              <a:buNone/>
            </a:pPr>
            <a:r>
              <a:rPr lang="en-US" sz="2800" dirty="0" smtClean="0"/>
              <a:t>University of Pittsburgh, School of Social Work</a:t>
            </a:r>
          </a:p>
          <a:p>
            <a:pPr marL="0" indent="0" algn="ctr" eaLnBrk="1" hangingPunct="1">
              <a:buNone/>
            </a:pPr>
            <a:r>
              <a:rPr lang="en-US" sz="2800" dirty="0" smtClean="0"/>
              <a:t>Pennsylvania Department of Human Services</a:t>
            </a:r>
          </a:p>
          <a:p>
            <a:pPr marL="0" indent="0" algn="ctr" eaLnBrk="1" hangingPunct="1">
              <a:buNone/>
            </a:pPr>
            <a:r>
              <a:rPr lang="en-US" sz="2800" dirty="0" smtClean="0"/>
              <a:t>Pennsylvania Children &amp; Youth Administrators</a:t>
            </a:r>
          </a:p>
        </p:txBody>
      </p:sp>
      <p:pic>
        <p:nvPicPr>
          <p:cNvPr id="19461" name="Picture 10" descr="SealNo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287" y="4114626"/>
            <a:ext cx="1646237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S:\CWERP\Folder Setup\PR And Recruiting\Logos\DHS\pa dh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830" y="4809189"/>
            <a:ext cx="3315518" cy="68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:\CWERP\Folder Setup\PR And Recruiting\Logos\PCYA\PCYALogoHighRes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572" y="4193975"/>
            <a:ext cx="1567542" cy="156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028" y="751114"/>
            <a:ext cx="7772400" cy="1066800"/>
          </a:xfrm>
        </p:spPr>
        <p:txBody>
          <a:bodyPr/>
          <a:lstStyle/>
          <a:p>
            <a:r>
              <a:rPr lang="en-US" sz="3200" dirty="0" smtClean="0"/>
              <a:t>Curriculum Issues &amp; Opportunities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2" y="1970315"/>
            <a:ext cx="8392886" cy="4441371"/>
          </a:xfrm>
        </p:spPr>
        <p:txBody>
          <a:bodyPr/>
          <a:lstStyle/>
          <a:p>
            <a:r>
              <a:rPr lang="en-US" sz="2800" dirty="0" smtClean="0"/>
              <a:t>Multiple sources for curriculum development</a:t>
            </a:r>
          </a:p>
          <a:p>
            <a:r>
              <a:rPr lang="en-US" sz="2800" dirty="0" smtClean="0"/>
              <a:t>Implicit and explicit curriculum</a:t>
            </a:r>
          </a:p>
          <a:p>
            <a:r>
              <a:rPr lang="en-US" sz="2800" dirty="0" smtClean="0"/>
              <a:t>Curriculum </a:t>
            </a:r>
            <a:r>
              <a:rPr lang="en-US" sz="2800" dirty="0"/>
              <a:t>development process  </a:t>
            </a:r>
          </a:p>
          <a:p>
            <a:r>
              <a:rPr lang="en-US" sz="2800" dirty="0" smtClean="0"/>
              <a:t>Balancing multiple interests </a:t>
            </a:r>
            <a:r>
              <a:rPr lang="en-US" sz="2400" dirty="0" smtClean="0"/>
              <a:t>(e.g. academic freedom)</a:t>
            </a:r>
          </a:p>
          <a:p>
            <a:r>
              <a:rPr lang="en-US" sz="2800" dirty="0" smtClean="0"/>
              <a:t>Control over curriculum in IV-E programs</a:t>
            </a:r>
          </a:p>
          <a:p>
            <a:r>
              <a:rPr lang="en-US" sz="2800" dirty="0" smtClean="0"/>
              <a:t>Relationship of school curricula to core training </a:t>
            </a:r>
            <a:endParaRPr lang="en-US" sz="2400" dirty="0" smtClean="0"/>
          </a:p>
          <a:p>
            <a:r>
              <a:rPr lang="en-US" sz="2800" dirty="0" smtClean="0"/>
              <a:t>Changing education delivery methods</a:t>
            </a:r>
          </a:p>
          <a:p>
            <a:r>
              <a:rPr lang="en-US" sz="2800" dirty="0" smtClean="0"/>
              <a:t>Commodification of higher education </a:t>
            </a:r>
          </a:p>
          <a:p>
            <a:r>
              <a:rPr lang="en-US" sz="2800" dirty="0" smtClean="0"/>
              <a:t>Evaluation and feedback loop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762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4" y="1981200"/>
            <a:ext cx="8469086" cy="4114800"/>
          </a:xfrm>
        </p:spPr>
        <p:txBody>
          <a:bodyPr/>
          <a:lstStyle/>
          <a:p>
            <a:r>
              <a:rPr lang="en-US" dirty="0"/>
              <a:t>Child Welfare Competencies: </a:t>
            </a:r>
            <a:r>
              <a:rPr lang="en-US" sz="2800" dirty="0"/>
              <a:t>a moving target</a:t>
            </a:r>
          </a:p>
          <a:p>
            <a:r>
              <a:rPr lang="en-US" dirty="0" smtClean="0"/>
              <a:t>CW literature (including research literature)</a:t>
            </a:r>
            <a:endParaRPr lang="en-US" dirty="0"/>
          </a:p>
          <a:p>
            <a:r>
              <a:rPr lang="en-US" dirty="0" smtClean="0"/>
              <a:t>Expert </a:t>
            </a:r>
            <a:r>
              <a:rPr lang="en-US" dirty="0"/>
              <a:t>input</a:t>
            </a:r>
          </a:p>
          <a:p>
            <a:r>
              <a:rPr lang="en-US" dirty="0" smtClean="0"/>
              <a:t>Stakeholder </a:t>
            </a:r>
            <a:r>
              <a:rPr lang="en-US" dirty="0"/>
              <a:t>input</a:t>
            </a:r>
          </a:p>
          <a:p>
            <a:r>
              <a:rPr lang="en-US" dirty="0" smtClean="0"/>
              <a:t>CSWE </a:t>
            </a:r>
            <a:r>
              <a:rPr lang="en-US" dirty="0"/>
              <a:t>Educational Policies &amp; Standards</a:t>
            </a:r>
          </a:p>
          <a:p>
            <a:pPr marL="457200" lvl="1" indent="0">
              <a:buNone/>
            </a:pPr>
            <a:r>
              <a:rPr lang="en-US" dirty="0" smtClean="0"/>
              <a:t>- Implicit </a:t>
            </a:r>
            <a:r>
              <a:rPr lang="en-US" dirty="0"/>
              <a:t>/ </a:t>
            </a:r>
            <a:r>
              <a:rPr lang="en-US" dirty="0" smtClean="0"/>
              <a:t>Explicit curriculum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90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29" y="838200"/>
            <a:ext cx="8632371" cy="914400"/>
          </a:xfrm>
        </p:spPr>
        <p:txBody>
          <a:bodyPr/>
          <a:lstStyle/>
          <a:p>
            <a:r>
              <a:rPr lang="en-US" dirty="0" smtClean="0"/>
              <a:t>Curriculum Development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914" y="2079171"/>
            <a:ext cx="8142514" cy="3385458"/>
          </a:xfrm>
        </p:spPr>
        <p:txBody>
          <a:bodyPr/>
          <a:lstStyle/>
          <a:p>
            <a:r>
              <a:rPr lang="en-US" dirty="0" smtClean="0"/>
              <a:t>In individual schools</a:t>
            </a:r>
          </a:p>
          <a:p>
            <a:r>
              <a:rPr lang="en-US" dirty="0" smtClean="0"/>
              <a:t>In collaboration among schools </a:t>
            </a:r>
          </a:p>
          <a:p>
            <a:r>
              <a:rPr lang="en-US" dirty="0" smtClean="0"/>
              <a:t>In collaboration with agencies</a:t>
            </a:r>
          </a:p>
          <a:p>
            <a:r>
              <a:rPr lang="en-US" dirty="0" smtClean="0"/>
              <a:t>Shared curricula</a:t>
            </a:r>
          </a:p>
          <a:p>
            <a:r>
              <a:rPr lang="en-US" dirty="0" smtClean="0"/>
              <a:t>Consultation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20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6744292"/>
              </p:ext>
            </p:extLst>
          </p:nvPr>
        </p:nvGraphicFramePr>
        <p:xfrm>
          <a:off x="435428" y="1088571"/>
          <a:ext cx="8262257" cy="5431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777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323983"/>
              </p:ext>
            </p:extLst>
          </p:nvPr>
        </p:nvGraphicFramePr>
        <p:xfrm>
          <a:off x="435428" y="1088571"/>
          <a:ext cx="8262257" cy="5431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236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50" y="1099458"/>
            <a:ext cx="8084936" cy="534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96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eorgia"/>
        <a:ea typeface="Osaka"/>
        <a:cs typeface=""/>
      </a:majorFont>
      <a:minorFont>
        <a:latin typeface="Georgia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11087</TotalTime>
  <Words>1130</Words>
  <Application>Microsoft Office PowerPoint</Application>
  <PresentationFormat>On-screen Show (4:3)</PresentationFormat>
  <Paragraphs>217</Paragraphs>
  <Slides>30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ＭＳ Ｐゴシック</vt:lpstr>
      <vt:lpstr>Arial</vt:lpstr>
      <vt:lpstr>Calibri</vt:lpstr>
      <vt:lpstr>Georgia</vt:lpstr>
      <vt:lpstr>Osaka</vt:lpstr>
      <vt:lpstr>Wingdings</vt:lpstr>
      <vt:lpstr>Blank Presentation</vt:lpstr>
      <vt:lpstr>PowerPoint Presentation</vt:lpstr>
      <vt:lpstr>PowerPoint Presentation</vt:lpstr>
      <vt:lpstr>Backdrop </vt:lpstr>
      <vt:lpstr>Curriculum Issues &amp; Opportunities</vt:lpstr>
      <vt:lpstr>Curriculum Sources</vt:lpstr>
      <vt:lpstr>Curriculum Development Process</vt:lpstr>
      <vt:lpstr>PowerPoint Presentation</vt:lpstr>
      <vt:lpstr>PowerPoint Presentation</vt:lpstr>
      <vt:lpstr>PowerPoint Presentation</vt:lpstr>
      <vt:lpstr>PA Consortium</vt:lpstr>
      <vt:lpstr>Core Training and Coursework</vt:lpstr>
      <vt:lpstr>Implicit Curriculum Opportunities </vt:lpstr>
      <vt:lpstr>Teaching &amp; Learning Environment</vt:lpstr>
      <vt:lpstr>Pedagogy</vt:lpstr>
      <vt:lpstr>Field: Signature Pedagogy</vt:lpstr>
      <vt:lpstr>Field Design</vt:lpstr>
      <vt:lpstr>Field Design: BSW &amp; MSW</vt:lpstr>
      <vt:lpstr>Field Curriculum Design Process </vt:lpstr>
      <vt:lpstr>Field Learning Plan Development </vt:lpstr>
      <vt:lpstr>Field: Implicit Concerns</vt:lpstr>
      <vt:lpstr>University of Pittsburgh</vt:lpstr>
      <vt:lpstr>BSW Field Setting: PA   </vt:lpstr>
      <vt:lpstr>Dispatches from the Field</vt:lpstr>
      <vt:lpstr>MSW Field Setting: PA</vt:lpstr>
      <vt:lpstr>Evaluation </vt:lpstr>
      <vt:lpstr>Summary</vt:lpstr>
      <vt:lpstr>Contact Information</vt:lpstr>
      <vt:lpstr>Resources</vt:lpstr>
      <vt:lpstr>Resources </vt:lpstr>
      <vt:lpstr>PowerPoint Presentation</vt:lpstr>
    </vt:vector>
  </TitlesOfParts>
  <Company>university of pittsburgh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Traci L LaLiberte PhD</cp:lastModifiedBy>
  <cp:revision>327</cp:revision>
  <cp:lastPrinted>2014-02-11T19:27:43Z</cp:lastPrinted>
  <dcterms:created xsi:type="dcterms:W3CDTF">2009-05-29T14:19:03Z</dcterms:created>
  <dcterms:modified xsi:type="dcterms:W3CDTF">2015-06-01T16:37:54Z</dcterms:modified>
</cp:coreProperties>
</file>