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Student Loan Forgiveness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1597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3800" dirty="0" smtClean="0"/>
              <a:t>For public service employees</a:t>
            </a:r>
          </a:p>
          <a:p>
            <a:endParaRPr lang="en-US" dirty="0"/>
          </a:p>
          <a:p>
            <a:r>
              <a:rPr lang="en-US" dirty="0" smtClean="0"/>
              <a:t>Presented by: Karen Goodenough, </a:t>
            </a:r>
            <a:r>
              <a:rPr lang="en-US" dirty="0" err="1" smtClean="0"/>
              <a:t>msw</a:t>
            </a:r>
            <a:r>
              <a:rPr lang="en-US" dirty="0" smtClean="0"/>
              <a:t>, </a:t>
            </a:r>
            <a:r>
              <a:rPr lang="en-US" dirty="0" err="1" smtClean="0"/>
              <a:t>lgsw</a:t>
            </a:r>
            <a:r>
              <a:rPr lang="en-US" dirty="0" smtClean="0"/>
              <a:t>, PhD student</a:t>
            </a:r>
          </a:p>
          <a:p>
            <a:r>
              <a:rPr lang="en-US" dirty="0" smtClean="0"/>
              <a:t>Title IV-E National Roundtable,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2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Consumer Financial Protection Bureau</a:t>
            </a:r>
            <a:br>
              <a:rPr lang="en-US" dirty="0"/>
            </a:br>
            <a:r>
              <a:rPr lang="en-US" dirty="0" smtClean="0"/>
              <a:t>estimates </a:t>
            </a:r>
            <a:r>
              <a:rPr lang="en-US" dirty="0"/>
              <a:t>that…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Approximately one-quarter </a:t>
            </a:r>
          </a:p>
          <a:p>
            <a:pPr algn="ctr"/>
            <a:r>
              <a:rPr lang="en-US" sz="3200" dirty="0" smtClean="0"/>
              <a:t>of workers in the U.S. qualify for </a:t>
            </a:r>
          </a:p>
          <a:p>
            <a:pPr algn="ctr"/>
            <a:r>
              <a:rPr lang="en-US" sz="3200" dirty="0" smtClean="0"/>
              <a:t>Public Service Loan Forgiveness and </a:t>
            </a:r>
          </a:p>
          <a:p>
            <a:pPr algn="ctr"/>
            <a:r>
              <a:rPr lang="en-US" sz="3200" dirty="0" smtClean="0"/>
              <a:t>fail to take advantage of it.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7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National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ligibility criteria may include:</a:t>
            </a:r>
            <a:endParaRPr lang="en-US" sz="8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Type </a:t>
            </a:r>
            <a:r>
              <a:rPr lang="en-US" sz="2400" dirty="0"/>
              <a:t>of employment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Number of years employed in a specific area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Timeliness of loan payments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Personal issues and concerns, including illnesses, disabilities, and death</a:t>
            </a:r>
          </a:p>
        </p:txBody>
      </p:sp>
    </p:spTree>
    <p:extLst>
      <p:ext uri="{BB962C8B-B14F-4D97-AF65-F5344CB8AC3E}">
        <p14:creationId xmlns:p14="http://schemas.microsoft.com/office/powerpoint/2010/main" val="204644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Different Ways Programs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Back-end forgiveness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Up-front forgiveness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Stipends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655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borrower works for a certain number of years in a certain field, at which point the borrower may apply to forgive his/her remaining student loan </a:t>
            </a:r>
            <a:r>
              <a:rPr lang="en-US" sz="2800" dirty="0" smtClean="0"/>
              <a:t>balance.</a:t>
            </a:r>
          </a:p>
          <a:p>
            <a:endParaRPr lang="en-US" sz="2800" dirty="0"/>
          </a:p>
          <a:p>
            <a:r>
              <a:rPr lang="en-US" sz="2800" i="1" dirty="0" smtClean="0"/>
              <a:t>Program Example:</a:t>
            </a:r>
          </a:p>
          <a:p>
            <a:pPr lvl="4"/>
            <a:r>
              <a:rPr lang="en-US" sz="2200" dirty="0" smtClean="0"/>
              <a:t>Public Service Loan Forgiveness Program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12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Up-Front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borrower works in a certain field and gets his or her loan debt partially forgiven each year, until the balance is $0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i="1" dirty="0"/>
              <a:t>Program Example:</a:t>
            </a:r>
          </a:p>
          <a:p>
            <a:pPr lvl="4"/>
            <a:r>
              <a:rPr lang="en-US" sz="2200" dirty="0" smtClean="0"/>
              <a:t>Federal Perkins Loan Forgiveness Program</a:t>
            </a:r>
            <a:endParaRPr 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249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borrower participates in a national program aimed to increase the number of qualified professionals in a certain field, for which the borrower receives a stipend for student loan repayment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i="1" dirty="0"/>
              <a:t>Program </a:t>
            </a:r>
            <a:r>
              <a:rPr lang="en-US" sz="2800" i="1" dirty="0" smtClean="0"/>
              <a:t>Examples:</a:t>
            </a:r>
            <a:endParaRPr lang="en-US" sz="2800" i="1" dirty="0"/>
          </a:p>
          <a:p>
            <a:pPr lvl="4"/>
            <a:r>
              <a:rPr lang="en-US" sz="2200" dirty="0" smtClean="0"/>
              <a:t>National Health Service Corps (NHSC) Loan Repayment Program</a:t>
            </a:r>
          </a:p>
          <a:p>
            <a:pPr lvl="4"/>
            <a:r>
              <a:rPr lang="en-US" sz="2200" dirty="0" smtClean="0"/>
              <a:t>Herbert S. Garten Loan Repayment Assistance Program</a:t>
            </a:r>
            <a:endParaRPr lang="en-US" sz="2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670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What other national or state level programs are you aware of?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Do you currently share loan forgiveness information with your students or staff?  How?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How will you share what you’ve learned today?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What additional resources would be helpful?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45471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266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Student Loan Forgiveness</vt:lpstr>
      <vt:lpstr>The Consumer Financial Protection Bureau estimates that…</vt:lpstr>
      <vt:lpstr>Several National Programs</vt:lpstr>
      <vt:lpstr>3 Different Ways Programs Work</vt:lpstr>
      <vt:lpstr>Back-End Forgiveness</vt:lpstr>
      <vt:lpstr>Up-Front Forgiveness</vt:lpstr>
      <vt:lpstr>Stipends</vt:lpstr>
      <vt:lpstr>Discussion</vt:lpstr>
    </vt:vector>
  </TitlesOfParts>
  <Company>University of Minnesota - 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Loan Forgiveness</dc:title>
  <dc:creator>Karen Goodenough</dc:creator>
  <cp:lastModifiedBy>Traci L LaLiberte PhD</cp:lastModifiedBy>
  <cp:revision>15</cp:revision>
  <dcterms:created xsi:type="dcterms:W3CDTF">2015-06-01T18:42:45Z</dcterms:created>
  <dcterms:modified xsi:type="dcterms:W3CDTF">2015-06-01T20:46:50Z</dcterms:modified>
</cp:coreProperties>
</file>